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emf" ContentType="image/x-emf"/>
  <Default Extension="rels" ContentType="application/vnd.openxmlformats-package.relationships+xml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59" r:id="rId1"/>
  </p:sldMasterIdLst>
  <p:notesMasterIdLst>
    <p:notesMasterId r:id="rId43"/>
  </p:notesMasterIdLst>
  <p:sldIdLst>
    <p:sldId id="256" r:id="rId2"/>
    <p:sldId id="257" r:id="rId3"/>
    <p:sldId id="288" r:id="rId4"/>
    <p:sldId id="284" r:id="rId5"/>
    <p:sldId id="286" r:id="rId6"/>
    <p:sldId id="287" r:id="rId7"/>
    <p:sldId id="291" r:id="rId8"/>
    <p:sldId id="289" r:id="rId9"/>
    <p:sldId id="293" r:id="rId10"/>
    <p:sldId id="295" r:id="rId11"/>
    <p:sldId id="296" r:id="rId12"/>
    <p:sldId id="297" r:id="rId13"/>
    <p:sldId id="328" r:id="rId14"/>
    <p:sldId id="321" r:id="rId15"/>
    <p:sldId id="302" r:id="rId16"/>
    <p:sldId id="303" r:id="rId17"/>
    <p:sldId id="304" r:id="rId18"/>
    <p:sldId id="313" r:id="rId19"/>
    <p:sldId id="306" r:id="rId20"/>
    <p:sldId id="324" r:id="rId21"/>
    <p:sldId id="325" r:id="rId22"/>
    <p:sldId id="326" r:id="rId23"/>
    <p:sldId id="308" r:id="rId24"/>
    <p:sldId id="327" r:id="rId25"/>
    <p:sldId id="312" r:id="rId26"/>
    <p:sldId id="311" r:id="rId27"/>
    <p:sldId id="301" r:id="rId28"/>
    <p:sldId id="315" r:id="rId29"/>
    <p:sldId id="322" r:id="rId30"/>
    <p:sldId id="323" r:id="rId31"/>
    <p:sldId id="320" r:id="rId32"/>
    <p:sldId id="280" r:id="rId33"/>
    <p:sldId id="279" r:id="rId34"/>
    <p:sldId id="318" r:id="rId35"/>
    <p:sldId id="319" r:id="rId36"/>
    <p:sldId id="292" r:id="rId37"/>
    <p:sldId id="294" r:id="rId38"/>
    <p:sldId id="298" r:id="rId39"/>
    <p:sldId id="299" r:id="rId40"/>
    <p:sldId id="300" r:id="rId41"/>
    <p:sldId id="316" r:id="rId42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B55"/>
    <a:srgbClr val="CCCCCC"/>
    <a:srgbClr val="0A87A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81AA7BD1-6958-494E-A6B6-375AC74B63A5}">
  <a:tblStyle styleId="{81AA7BD1-6958-494E-A6B6-375AC74B63A5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804" autoAdjust="0"/>
    <p:restoredTop sz="99416" autoAdjust="0"/>
  </p:normalViewPr>
  <p:slideViewPr>
    <p:cSldViewPr snapToGrid="0" snapToObjects="1">
      <p:cViewPr varScale="1">
        <p:scale>
          <a:sx n="132" d="100"/>
          <a:sy n="132" d="100"/>
        </p:scale>
        <p:origin x="-112" y="-440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 varScale="1">
        <p:scale>
          <a:sx n="89" d="100"/>
          <a:sy n="89" d="100"/>
        </p:scale>
        <p:origin x="-3672" y="-112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46" Type="http://schemas.openxmlformats.org/officeDocument/2006/relationships/viewProps" Target="viewProps.xml"/><Relationship Id="rId47" Type="http://schemas.openxmlformats.org/officeDocument/2006/relationships/theme" Target="theme/theme1.xml"/><Relationship Id="rId48" Type="http://schemas.openxmlformats.org/officeDocument/2006/relationships/tableStyles" Target="tableStyles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notesMaster" Target="notesMasters/notesMaster1.xml"/><Relationship Id="rId44" Type="http://schemas.openxmlformats.org/officeDocument/2006/relationships/printerSettings" Target="printerSettings/printerSettings1.bin"/><Relationship Id="rId45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634717960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3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3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3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3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3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3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3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3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_rels/notesSlide3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_rels/notesSlide3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9.xml"/></Relationships>
</file>

<file path=ppt/notesSlides/_rels/notesSlide4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0.xml"/></Relationships>
</file>

<file path=ppt/notesSlides/_rels/notesSlide4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3" name="Google Shape;3833;g35f391192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34" name="Google Shape;3834;g35f391192_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8" name="Google Shape;3838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39" name="Google Shape;3839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9" name="Google Shape;3919;g35f391192_0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20" name="Google Shape;3920;g35f391192_0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8" name="Google Shape;3838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39" name="Google Shape;3839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8" name="Google Shape;3838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39" name="Google Shape;3839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8" name="Google Shape;3838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39" name="Google Shape;3839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8" name="Google Shape;3838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39" name="Google Shape;3839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8" name="Google Shape;3838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39" name="Google Shape;3839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8" name="Google Shape;3838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39" name="Google Shape;3839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8" name="Google Shape;3838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39" name="Google Shape;3839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8" name="Google Shape;3838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39" name="Google Shape;3839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8" name="Google Shape;3838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39" name="Google Shape;3839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8" name="Google Shape;3838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39" name="Google Shape;3839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8" name="Google Shape;3838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39" name="Google Shape;3839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8" name="Google Shape;3838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39" name="Google Shape;3839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8" name="Google Shape;3838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39" name="Google Shape;3839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8" name="Google Shape;3838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39" name="Google Shape;3839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8" name="Google Shape;3838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39" name="Google Shape;3839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3" name="Google Shape;3833;g35f391192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34" name="Google Shape;3834;g35f391192_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8" name="Google Shape;3838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39" name="Google Shape;3839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8" name="Google Shape;3838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39" name="Google Shape;3839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8" name="Google Shape;3838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39" name="Google Shape;3839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8" name="Google Shape;3838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39" name="Google Shape;3839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8" name="Google Shape;3838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39" name="Google Shape;3839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8" name="Google Shape;3838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39" name="Google Shape;3839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8" name="Google Shape;3838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39" name="Google Shape;3839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8" name="Google Shape;3838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39" name="Google Shape;3839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8" name="Google Shape;3838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39" name="Google Shape;3839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14300" indent="0">
              <a:buNone/>
            </a:pPr>
            <a:r>
              <a:rPr lang="en-US" sz="1200" dirty="0" smtClean="0"/>
              <a:t>1. BISCUIT</a:t>
            </a:r>
            <a:r>
              <a:rPr lang="en-US" sz="1200" dirty="0"/>
              <a:t>: 	</a:t>
            </a:r>
            <a:r>
              <a:rPr lang="en-US" sz="1200" dirty="0" err="1"/>
              <a:t>mean</a:t>
            </a:r>
            <a:r>
              <a:rPr lang="en-US" sz="1200" baseline="-25000" dirty="0" err="1"/>
              <a:t>items</a:t>
            </a:r>
            <a:r>
              <a:rPr lang="en-US" sz="1200" dirty="0"/>
              <a:t>= 23 per model (SD = 10, range = 5-30</a:t>
            </a:r>
            <a:r>
              <a:rPr lang="en-US" sz="1200" dirty="0" smtClean="0"/>
              <a:t>)</a:t>
            </a:r>
          </a:p>
          <a:p>
            <a:pPr lvl="1">
              <a:buClr>
                <a:srgbClr val="003B55"/>
              </a:buClr>
              <a:buFont typeface="Wingdings" charset="2"/>
              <a:buChar char="Ø"/>
            </a:pPr>
            <a:r>
              <a:rPr lang="en-US" sz="1200" dirty="0" smtClean="0"/>
              <a:t>Most interpretable model in 23 of 25 conditions.</a:t>
            </a:r>
          </a:p>
          <a:p>
            <a:pPr marL="571500" lvl="1" indent="0">
              <a:buNone/>
            </a:pPr>
            <a:endParaRPr lang="en-US" sz="1200" dirty="0"/>
          </a:p>
          <a:p>
            <a:pPr marL="114300" indent="0">
              <a:buNone/>
            </a:pPr>
            <a:r>
              <a:rPr lang="en-US" sz="1200" dirty="0"/>
              <a:t>2. Lasso:	</a:t>
            </a:r>
            <a:r>
              <a:rPr lang="en-US" sz="1200" dirty="0" err="1"/>
              <a:t>mean</a:t>
            </a:r>
            <a:r>
              <a:rPr lang="en-US" sz="1200" baseline="-25000" dirty="0" err="1"/>
              <a:t>items</a:t>
            </a:r>
            <a:r>
              <a:rPr lang="en-US" sz="1200" dirty="0"/>
              <a:t>= 59 per model (SD = 27, range = 14-112)</a:t>
            </a:r>
          </a:p>
          <a:p>
            <a:pPr lvl="1">
              <a:buClr>
                <a:srgbClr val="003B55"/>
              </a:buClr>
              <a:buFont typeface="Wingdings" charset="2"/>
              <a:buChar char="Ø"/>
            </a:pPr>
            <a:r>
              <a:rPr lang="en-US" sz="1200" dirty="0"/>
              <a:t>Most interpretable model in 2 of 25 conditions.</a:t>
            </a:r>
          </a:p>
          <a:p>
            <a:pPr marL="114300" indent="0">
              <a:buNone/>
            </a:pPr>
            <a:endParaRPr lang="en-US" sz="1200" dirty="0"/>
          </a:p>
          <a:p>
            <a:pPr marL="114300" indent="0">
              <a:buNone/>
            </a:pPr>
            <a:r>
              <a:rPr lang="en-US" sz="1200" dirty="0"/>
              <a:t>3. Elastic net: 	</a:t>
            </a:r>
            <a:r>
              <a:rPr lang="en-US" sz="1200" dirty="0" err="1"/>
              <a:t>mean</a:t>
            </a:r>
            <a:r>
              <a:rPr lang="en-US" sz="1200" baseline="-25000" dirty="0" err="1"/>
              <a:t>items</a:t>
            </a:r>
            <a:r>
              <a:rPr lang="en-US" sz="1200" dirty="0"/>
              <a:t>= 61 per model (SD = 27, range = 15-113)</a:t>
            </a:r>
          </a:p>
          <a:p>
            <a:pPr marL="114300" indent="0">
              <a:buNone/>
            </a:pPr>
            <a:endParaRPr lang="en-US" sz="1200" dirty="0"/>
          </a:p>
          <a:p>
            <a:pPr marL="114300" indent="0">
              <a:buNone/>
            </a:pPr>
            <a:r>
              <a:rPr lang="en-US" sz="1200" dirty="0"/>
              <a:t>4. Random forest: mean 	= 135  per model.</a:t>
            </a: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8" name="Google Shape;3838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39" name="Google Shape;3839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14300" indent="0">
              <a:buNone/>
            </a:pPr>
            <a:r>
              <a:rPr lang="en-US" sz="1200" dirty="0" smtClean="0"/>
              <a:t>1. BISCUIT</a:t>
            </a:r>
            <a:r>
              <a:rPr lang="en-US" sz="1200" dirty="0"/>
              <a:t>: 	</a:t>
            </a:r>
            <a:r>
              <a:rPr lang="en-US" sz="1200" dirty="0" err="1"/>
              <a:t>mean</a:t>
            </a:r>
            <a:r>
              <a:rPr lang="en-US" sz="1200" baseline="-25000" dirty="0" err="1"/>
              <a:t>items</a:t>
            </a:r>
            <a:r>
              <a:rPr lang="en-US" sz="1200" dirty="0"/>
              <a:t>= 23 per model (SD = 10, range = 5-30</a:t>
            </a:r>
            <a:r>
              <a:rPr lang="en-US" sz="1200" dirty="0" smtClean="0"/>
              <a:t>)</a:t>
            </a:r>
          </a:p>
          <a:p>
            <a:pPr lvl="1">
              <a:buClr>
                <a:srgbClr val="003B55"/>
              </a:buClr>
              <a:buFont typeface="Wingdings" charset="2"/>
              <a:buChar char="Ø"/>
            </a:pPr>
            <a:r>
              <a:rPr lang="en-US" sz="1200" dirty="0" smtClean="0"/>
              <a:t>Most interpretable model in 23 of 25 conditions.</a:t>
            </a:r>
          </a:p>
          <a:p>
            <a:pPr marL="571500" lvl="1" indent="0">
              <a:buNone/>
            </a:pPr>
            <a:endParaRPr lang="en-US" sz="1200" dirty="0"/>
          </a:p>
          <a:p>
            <a:pPr marL="114300" indent="0">
              <a:buNone/>
            </a:pPr>
            <a:r>
              <a:rPr lang="en-US" sz="1200" dirty="0"/>
              <a:t>2. Lasso:	</a:t>
            </a:r>
            <a:r>
              <a:rPr lang="en-US" sz="1200" dirty="0" err="1"/>
              <a:t>mean</a:t>
            </a:r>
            <a:r>
              <a:rPr lang="en-US" sz="1200" baseline="-25000" dirty="0" err="1"/>
              <a:t>items</a:t>
            </a:r>
            <a:r>
              <a:rPr lang="en-US" sz="1200" dirty="0"/>
              <a:t>= 59 per model (SD = 27, range = 14-112)</a:t>
            </a:r>
          </a:p>
          <a:p>
            <a:pPr lvl="1">
              <a:buClr>
                <a:srgbClr val="003B55"/>
              </a:buClr>
              <a:buFont typeface="Wingdings" charset="2"/>
              <a:buChar char="Ø"/>
            </a:pPr>
            <a:r>
              <a:rPr lang="en-US" sz="1200" dirty="0"/>
              <a:t>Most interpretable model in 2 of 25 conditions.</a:t>
            </a:r>
          </a:p>
          <a:p>
            <a:pPr marL="114300" indent="0">
              <a:buNone/>
            </a:pPr>
            <a:endParaRPr lang="en-US" sz="1200" dirty="0"/>
          </a:p>
          <a:p>
            <a:pPr marL="114300" indent="0">
              <a:buNone/>
            </a:pPr>
            <a:r>
              <a:rPr lang="en-US" sz="1200" dirty="0"/>
              <a:t>3. Elastic net: 	</a:t>
            </a:r>
            <a:r>
              <a:rPr lang="en-US" sz="1200" dirty="0" err="1"/>
              <a:t>mean</a:t>
            </a:r>
            <a:r>
              <a:rPr lang="en-US" sz="1200" baseline="-25000" dirty="0" err="1"/>
              <a:t>items</a:t>
            </a:r>
            <a:r>
              <a:rPr lang="en-US" sz="1200" dirty="0"/>
              <a:t>= 61 per model (SD = 27, range = 15-113)</a:t>
            </a:r>
          </a:p>
          <a:p>
            <a:pPr marL="114300" indent="0">
              <a:buNone/>
            </a:pPr>
            <a:endParaRPr lang="en-US" sz="1200" dirty="0"/>
          </a:p>
          <a:p>
            <a:pPr marL="114300" indent="0">
              <a:buNone/>
            </a:pPr>
            <a:r>
              <a:rPr lang="en-US" sz="1200" dirty="0"/>
              <a:t>4. Random forest: mean 	= 135  per model.</a:t>
            </a: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8" name="Google Shape;3838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39" name="Google Shape;3839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14300" indent="0">
              <a:buNone/>
            </a:pPr>
            <a:r>
              <a:rPr lang="en-US" sz="1200" dirty="0" smtClean="0"/>
              <a:t>1. BISCUIT</a:t>
            </a:r>
            <a:r>
              <a:rPr lang="en-US" sz="1200" dirty="0"/>
              <a:t>: 	</a:t>
            </a:r>
            <a:r>
              <a:rPr lang="en-US" sz="1200" dirty="0" err="1"/>
              <a:t>mean</a:t>
            </a:r>
            <a:r>
              <a:rPr lang="en-US" sz="1200" baseline="-25000" dirty="0" err="1"/>
              <a:t>items</a:t>
            </a:r>
            <a:r>
              <a:rPr lang="en-US" sz="1200" dirty="0"/>
              <a:t>= 23 per model (SD = 10, range = 5-30</a:t>
            </a:r>
            <a:r>
              <a:rPr lang="en-US" sz="1200" dirty="0" smtClean="0"/>
              <a:t>)</a:t>
            </a:r>
          </a:p>
          <a:p>
            <a:pPr lvl="1">
              <a:buClr>
                <a:srgbClr val="003B55"/>
              </a:buClr>
              <a:buFont typeface="Wingdings" charset="2"/>
              <a:buChar char="Ø"/>
            </a:pPr>
            <a:r>
              <a:rPr lang="en-US" sz="1200" dirty="0" smtClean="0"/>
              <a:t>Most interpretable model in 23 of 25 conditions.</a:t>
            </a:r>
          </a:p>
          <a:p>
            <a:pPr marL="571500" lvl="1" indent="0">
              <a:buNone/>
            </a:pPr>
            <a:endParaRPr lang="en-US" sz="1200" dirty="0"/>
          </a:p>
          <a:p>
            <a:pPr marL="114300" indent="0">
              <a:buNone/>
            </a:pPr>
            <a:r>
              <a:rPr lang="en-US" sz="1200" dirty="0"/>
              <a:t>2. Lasso:	</a:t>
            </a:r>
            <a:r>
              <a:rPr lang="en-US" sz="1200" dirty="0" err="1"/>
              <a:t>mean</a:t>
            </a:r>
            <a:r>
              <a:rPr lang="en-US" sz="1200" baseline="-25000" dirty="0" err="1"/>
              <a:t>items</a:t>
            </a:r>
            <a:r>
              <a:rPr lang="en-US" sz="1200" dirty="0"/>
              <a:t>= 59 per model (SD = 27, range = 14-112)</a:t>
            </a:r>
          </a:p>
          <a:p>
            <a:pPr lvl="1">
              <a:buClr>
                <a:srgbClr val="003B55"/>
              </a:buClr>
              <a:buFont typeface="Wingdings" charset="2"/>
              <a:buChar char="Ø"/>
            </a:pPr>
            <a:r>
              <a:rPr lang="en-US" sz="1200" dirty="0"/>
              <a:t>Most interpretable model in 2 of 25 conditions.</a:t>
            </a:r>
          </a:p>
          <a:p>
            <a:pPr marL="114300" indent="0">
              <a:buNone/>
            </a:pPr>
            <a:endParaRPr lang="en-US" sz="1200" dirty="0"/>
          </a:p>
          <a:p>
            <a:pPr marL="114300" indent="0">
              <a:buNone/>
            </a:pPr>
            <a:r>
              <a:rPr lang="en-US" sz="1200" dirty="0"/>
              <a:t>3. Elastic net: 	</a:t>
            </a:r>
            <a:r>
              <a:rPr lang="en-US" sz="1200" dirty="0" err="1"/>
              <a:t>mean</a:t>
            </a:r>
            <a:r>
              <a:rPr lang="en-US" sz="1200" baseline="-25000" dirty="0" err="1"/>
              <a:t>items</a:t>
            </a:r>
            <a:r>
              <a:rPr lang="en-US" sz="1200" dirty="0"/>
              <a:t>= 61 per model (SD = 27, range = 15-113)</a:t>
            </a:r>
          </a:p>
          <a:p>
            <a:pPr marL="114300" indent="0">
              <a:buNone/>
            </a:pPr>
            <a:endParaRPr lang="en-US" sz="1200" dirty="0"/>
          </a:p>
          <a:p>
            <a:pPr marL="114300" indent="0">
              <a:buNone/>
            </a:pPr>
            <a:r>
              <a:rPr lang="en-US" sz="1200" dirty="0"/>
              <a:t>4. Random forest: mean 	= 135  per model.</a:t>
            </a: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8" name="Google Shape;3838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39" name="Google Shape;3839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3" name="Google Shape;4043;g35ed75ccf_01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44" name="Google Shape;4044;g35ed75ccf_01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5" name="Google Shape;4035;g35ed75ccf_0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36" name="Google Shape;4036;g35ed75ccf_0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8" name="Google Shape;3838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39" name="Google Shape;3839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8" name="Google Shape;3838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39" name="Google Shape;3839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8" name="Google Shape;3838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39" name="Google Shape;3839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8" name="Google Shape;3838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39" name="Google Shape;3839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8" name="Google Shape;3838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39" name="Google Shape;3839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8" name="Google Shape;3838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39" name="Google Shape;3839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8" name="Google Shape;3838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39" name="Google Shape;3839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8" name="Google Shape;3838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39" name="Google Shape;3839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bg>
      <p:bgPr>
        <a:solidFill>
          <a:srgbClr val="003B55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762000" y="696425"/>
            <a:ext cx="5396700" cy="11598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80BFB7"/>
              </a:buClr>
              <a:buSzPts val="6000"/>
              <a:buNone/>
              <a:defRPr sz="6000">
                <a:solidFill>
                  <a:srgbClr val="80BFB7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80BFB7"/>
              </a:buClr>
              <a:buSzPts val="6000"/>
              <a:buNone/>
              <a:defRPr sz="6000">
                <a:solidFill>
                  <a:srgbClr val="80BFB7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80BFB7"/>
              </a:buClr>
              <a:buSzPts val="6000"/>
              <a:buNone/>
              <a:defRPr sz="6000">
                <a:solidFill>
                  <a:srgbClr val="80BFB7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80BFB7"/>
              </a:buClr>
              <a:buSzPts val="6000"/>
              <a:buNone/>
              <a:defRPr sz="6000">
                <a:solidFill>
                  <a:srgbClr val="80BFB7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80BFB7"/>
              </a:buClr>
              <a:buSzPts val="6000"/>
              <a:buNone/>
              <a:defRPr sz="6000">
                <a:solidFill>
                  <a:srgbClr val="80BFB7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80BFB7"/>
              </a:buClr>
              <a:buSzPts val="6000"/>
              <a:buNone/>
              <a:defRPr sz="6000">
                <a:solidFill>
                  <a:srgbClr val="80BFB7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80BFB7"/>
              </a:buClr>
              <a:buSzPts val="6000"/>
              <a:buNone/>
              <a:defRPr sz="6000">
                <a:solidFill>
                  <a:srgbClr val="80BFB7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80BFB7"/>
              </a:buClr>
              <a:buSzPts val="6000"/>
              <a:buNone/>
              <a:defRPr sz="6000">
                <a:solidFill>
                  <a:srgbClr val="80BFB7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80BFB7"/>
              </a:buClr>
              <a:buSzPts val="6000"/>
              <a:buNone/>
              <a:defRPr sz="6000">
                <a:solidFill>
                  <a:srgbClr val="80BFB7"/>
                </a:solidFill>
              </a:defRPr>
            </a:lvl9pPr>
          </a:lstStyle>
          <a:p>
            <a:endParaRPr dirty="0"/>
          </a:p>
        </p:txBody>
      </p:sp>
      <p:grpSp>
        <p:nvGrpSpPr>
          <p:cNvPr id="11" name="Google Shape;11;p2"/>
          <p:cNvGrpSpPr/>
          <p:nvPr/>
        </p:nvGrpSpPr>
        <p:grpSpPr>
          <a:xfrm rot="10800000">
            <a:off x="8705367" y="28698"/>
            <a:ext cx="410132" cy="5086302"/>
            <a:chOff x="836200" y="238125"/>
            <a:chExt cx="422425" cy="5238750"/>
          </a:xfrm>
        </p:grpSpPr>
        <p:sp>
          <p:nvSpPr>
            <p:cNvPr id="12" name="Google Shape;12;p2"/>
            <p:cNvSpPr/>
            <p:nvPr/>
          </p:nvSpPr>
          <p:spPr>
            <a:xfrm>
              <a:off x="836200" y="2381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>
              <a:off x="836200" y="3886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4;p2"/>
            <p:cNvSpPr/>
            <p:nvPr/>
          </p:nvSpPr>
          <p:spPr>
            <a:xfrm>
              <a:off x="836200" y="53912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5;p2"/>
            <p:cNvSpPr/>
            <p:nvPr/>
          </p:nvSpPr>
          <p:spPr>
            <a:xfrm>
              <a:off x="836200" y="6896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6;p2"/>
            <p:cNvSpPr/>
            <p:nvPr/>
          </p:nvSpPr>
          <p:spPr>
            <a:xfrm>
              <a:off x="836200" y="8401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7;p2"/>
            <p:cNvSpPr/>
            <p:nvPr/>
          </p:nvSpPr>
          <p:spPr>
            <a:xfrm>
              <a:off x="836200" y="9906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8;p2"/>
            <p:cNvSpPr/>
            <p:nvPr/>
          </p:nvSpPr>
          <p:spPr>
            <a:xfrm>
              <a:off x="836200" y="11411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9;p2"/>
            <p:cNvSpPr/>
            <p:nvPr/>
          </p:nvSpPr>
          <p:spPr>
            <a:xfrm>
              <a:off x="836200" y="12917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20;p2"/>
            <p:cNvSpPr/>
            <p:nvPr/>
          </p:nvSpPr>
          <p:spPr>
            <a:xfrm>
              <a:off x="836200" y="14422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21;p2"/>
            <p:cNvSpPr/>
            <p:nvPr/>
          </p:nvSpPr>
          <p:spPr>
            <a:xfrm>
              <a:off x="836200" y="1592700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22;p2"/>
            <p:cNvSpPr/>
            <p:nvPr/>
          </p:nvSpPr>
          <p:spPr>
            <a:xfrm>
              <a:off x="836200" y="17432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23;p2"/>
            <p:cNvSpPr/>
            <p:nvPr/>
          </p:nvSpPr>
          <p:spPr>
            <a:xfrm>
              <a:off x="836200" y="18937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24;p2"/>
            <p:cNvSpPr/>
            <p:nvPr/>
          </p:nvSpPr>
          <p:spPr>
            <a:xfrm>
              <a:off x="836200" y="20442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25;p2"/>
            <p:cNvSpPr/>
            <p:nvPr/>
          </p:nvSpPr>
          <p:spPr>
            <a:xfrm>
              <a:off x="836200" y="21947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26;p2"/>
            <p:cNvSpPr/>
            <p:nvPr/>
          </p:nvSpPr>
          <p:spPr>
            <a:xfrm>
              <a:off x="836200" y="23452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27;p2"/>
            <p:cNvSpPr/>
            <p:nvPr/>
          </p:nvSpPr>
          <p:spPr>
            <a:xfrm>
              <a:off x="836200" y="24957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28;p2"/>
            <p:cNvSpPr/>
            <p:nvPr/>
          </p:nvSpPr>
          <p:spPr>
            <a:xfrm>
              <a:off x="836200" y="264627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29;p2"/>
            <p:cNvSpPr/>
            <p:nvPr/>
          </p:nvSpPr>
          <p:spPr>
            <a:xfrm>
              <a:off x="836200" y="27968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30;p2"/>
            <p:cNvSpPr/>
            <p:nvPr/>
          </p:nvSpPr>
          <p:spPr>
            <a:xfrm>
              <a:off x="836200" y="2947300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31;p2"/>
            <p:cNvSpPr/>
            <p:nvPr/>
          </p:nvSpPr>
          <p:spPr>
            <a:xfrm>
              <a:off x="836200" y="30978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32;p2"/>
            <p:cNvSpPr/>
            <p:nvPr/>
          </p:nvSpPr>
          <p:spPr>
            <a:xfrm>
              <a:off x="836200" y="32483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33;p2"/>
            <p:cNvSpPr/>
            <p:nvPr/>
          </p:nvSpPr>
          <p:spPr>
            <a:xfrm>
              <a:off x="836200" y="33988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34;p2"/>
            <p:cNvSpPr/>
            <p:nvPr/>
          </p:nvSpPr>
          <p:spPr>
            <a:xfrm>
              <a:off x="836200" y="35493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35;p2"/>
            <p:cNvSpPr/>
            <p:nvPr/>
          </p:nvSpPr>
          <p:spPr>
            <a:xfrm>
              <a:off x="836200" y="36998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36;p2"/>
            <p:cNvSpPr/>
            <p:nvPr/>
          </p:nvSpPr>
          <p:spPr>
            <a:xfrm>
              <a:off x="836200" y="38503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37;p2"/>
            <p:cNvSpPr/>
            <p:nvPr/>
          </p:nvSpPr>
          <p:spPr>
            <a:xfrm>
              <a:off x="836200" y="400087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38;p2"/>
            <p:cNvSpPr/>
            <p:nvPr/>
          </p:nvSpPr>
          <p:spPr>
            <a:xfrm>
              <a:off x="836200" y="41514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39;p2"/>
            <p:cNvSpPr/>
            <p:nvPr/>
          </p:nvSpPr>
          <p:spPr>
            <a:xfrm>
              <a:off x="836200" y="43019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40;p2"/>
            <p:cNvSpPr/>
            <p:nvPr/>
          </p:nvSpPr>
          <p:spPr>
            <a:xfrm>
              <a:off x="836200" y="44524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41;p2"/>
            <p:cNvSpPr/>
            <p:nvPr/>
          </p:nvSpPr>
          <p:spPr>
            <a:xfrm>
              <a:off x="836200" y="46029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42;p2"/>
            <p:cNvSpPr/>
            <p:nvPr/>
          </p:nvSpPr>
          <p:spPr>
            <a:xfrm>
              <a:off x="836200" y="47534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43;p2"/>
            <p:cNvSpPr/>
            <p:nvPr/>
          </p:nvSpPr>
          <p:spPr>
            <a:xfrm>
              <a:off x="836200" y="49039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44;p2"/>
            <p:cNvSpPr/>
            <p:nvPr/>
          </p:nvSpPr>
          <p:spPr>
            <a:xfrm>
              <a:off x="836200" y="5054450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45;p2"/>
            <p:cNvSpPr/>
            <p:nvPr/>
          </p:nvSpPr>
          <p:spPr>
            <a:xfrm>
              <a:off x="836200" y="52049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46;p2"/>
            <p:cNvSpPr/>
            <p:nvPr/>
          </p:nvSpPr>
          <p:spPr>
            <a:xfrm>
              <a:off x="836200" y="53554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47;p2"/>
            <p:cNvSpPr/>
            <p:nvPr/>
          </p:nvSpPr>
          <p:spPr>
            <a:xfrm>
              <a:off x="986700" y="3886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48;p2"/>
            <p:cNvSpPr/>
            <p:nvPr/>
          </p:nvSpPr>
          <p:spPr>
            <a:xfrm>
              <a:off x="986700" y="53912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49;p2"/>
            <p:cNvSpPr/>
            <p:nvPr/>
          </p:nvSpPr>
          <p:spPr>
            <a:xfrm>
              <a:off x="986700" y="8401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50;p2"/>
            <p:cNvSpPr/>
            <p:nvPr/>
          </p:nvSpPr>
          <p:spPr>
            <a:xfrm>
              <a:off x="986700" y="11411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51;p2"/>
            <p:cNvSpPr/>
            <p:nvPr/>
          </p:nvSpPr>
          <p:spPr>
            <a:xfrm>
              <a:off x="986700" y="12917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52;p2"/>
            <p:cNvSpPr/>
            <p:nvPr/>
          </p:nvSpPr>
          <p:spPr>
            <a:xfrm>
              <a:off x="986700" y="17432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53;p2"/>
            <p:cNvSpPr/>
            <p:nvPr/>
          </p:nvSpPr>
          <p:spPr>
            <a:xfrm>
              <a:off x="986700" y="18937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54;p2"/>
            <p:cNvSpPr/>
            <p:nvPr/>
          </p:nvSpPr>
          <p:spPr>
            <a:xfrm>
              <a:off x="986700" y="21947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55;p2"/>
            <p:cNvSpPr/>
            <p:nvPr/>
          </p:nvSpPr>
          <p:spPr>
            <a:xfrm>
              <a:off x="986700" y="23452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56;p2"/>
            <p:cNvSpPr/>
            <p:nvPr/>
          </p:nvSpPr>
          <p:spPr>
            <a:xfrm>
              <a:off x="986700" y="24957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57;p2"/>
            <p:cNvSpPr/>
            <p:nvPr/>
          </p:nvSpPr>
          <p:spPr>
            <a:xfrm>
              <a:off x="986700" y="27968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58;p2"/>
            <p:cNvSpPr/>
            <p:nvPr/>
          </p:nvSpPr>
          <p:spPr>
            <a:xfrm>
              <a:off x="986700" y="2947300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59;p2"/>
            <p:cNvSpPr/>
            <p:nvPr/>
          </p:nvSpPr>
          <p:spPr>
            <a:xfrm>
              <a:off x="986700" y="30978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60;p2"/>
            <p:cNvSpPr/>
            <p:nvPr/>
          </p:nvSpPr>
          <p:spPr>
            <a:xfrm>
              <a:off x="986700" y="35493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61;p2"/>
            <p:cNvSpPr/>
            <p:nvPr/>
          </p:nvSpPr>
          <p:spPr>
            <a:xfrm>
              <a:off x="986700" y="36998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62;p2"/>
            <p:cNvSpPr/>
            <p:nvPr/>
          </p:nvSpPr>
          <p:spPr>
            <a:xfrm>
              <a:off x="986700" y="38503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63;p2"/>
            <p:cNvSpPr/>
            <p:nvPr/>
          </p:nvSpPr>
          <p:spPr>
            <a:xfrm>
              <a:off x="986700" y="41514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64;p2"/>
            <p:cNvSpPr/>
            <p:nvPr/>
          </p:nvSpPr>
          <p:spPr>
            <a:xfrm>
              <a:off x="986700" y="43019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65;p2"/>
            <p:cNvSpPr/>
            <p:nvPr/>
          </p:nvSpPr>
          <p:spPr>
            <a:xfrm>
              <a:off x="986700" y="44524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66;p2"/>
            <p:cNvSpPr/>
            <p:nvPr/>
          </p:nvSpPr>
          <p:spPr>
            <a:xfrm>
              <a:off x="986700" y="46029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67;p2"/>
            <p:cNvSpPr/>
            <p:nvPr/>
          </p:nvSpPr>
          <p:spPr>
            <a:xfrm>
              <a:off x="986700" y="49039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68;p2"/>
            <p:cNvSpPr/>
            <p:nvPr/>
          </p:nvSpPr>
          <p:spPr>
            <a:xfrm>
              <a:off x="986700" y="5054450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69;p2"/>
            <p:cNvSpPr/>
            <p:nvPr/>
          </p:nvSpPr>
          <p:spPr>
            <a:xfrm>
              <a:off x="986700" y="53554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70;p2"/>
            <p:cNvSpPr/>
            <p:nvPr/>
          </p:nvSpPr>
          <p:spPr>
            <a:xfrm>
              <a:off x="1137200" y="23812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71;p2"/>
            <p:cNvSpPr/>
            <p:nvPr/>
          </p:nvSpPr>
          <p:spPr>
            <a:xfrm>
              <a:off x="1137200" y="539125"/>
              <a:ext cx="121425" cy="121425"/>
            </a:xfrm>
            <a:custGeom>
              <a:avLst/>
              <a:gdLst/>
              <a:ahLst/>
              <a:cxnLst/>
              <a:rect l="l" t="t" r="r" b="b"/>
              <a:pathLst>
                <a:path w="4857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72;p2"/>
            <p:cNvSpPr/>
            <p:nvPr/>
          </p:nvSpPr>
          <p:spPr>
            <a:xfrm>
              <a:off x="1137200" y="99067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73;p2"/>
            <p:cNvSpPr/>
            <p:nvPr/>
          </p:nvSpPr>
          <p:spPr>
            <a:xfrm>
              <a:off x="1137200" y="114117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74;p2"/>
            <p:cNvSpPr/>
            <p:nvPr/>
          </p:nvSpPr>
          <p:spPr>
            <a:xfrm>
              <a:off x="1137200" y="144220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75;p2"/>
            <p:cNvSpPr/>
            <p:nvPr/>
          </p:nvSpPr>
          <p:spPr>
            <a:xfrm>
              <a:off x="1137200" y="1592700"/>
              <a:ext cx="121425" cy="121425"/>
            </a:xfrm>
            <a:custGeom>
              <a:avLst/>
              <a:gdLst/>
              <a:ahLst/>
              <a:cxnLst/>
              <a:rect l="l" t="t" r="r" b="b"/>
              <a:pathLst>
                <a:path w="4857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76;p2"/>
            <p:cNvSpPr/>
            <p:nvPr/>
          </p:nvSpPr>
          <p:spPr>
            <a:xfrm>
              <a:off x="1137200" y="219475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77;p2"/>
            <p:cNvSpPr/>
            <p:nvPr/>
          </p:nvSpPr>
          <p:spPr>
            <a:xfrm>
              <a:off x="1137200" y="234527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78;p2"/>
            <p:cNvSpPr/>
            <p:nvPr/>
          </p:nvSpPr>
          <p:spPr>
            <a:xfrm>
              <a:off x="1137200" y="249577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79;p2"/>
            <p:cNvSpPr/>
            <p:nvPr/>
          </p:nvSpPr>
          <p:spPr>
            <a:xfrm>
              <a:off x="1137200" y="2646275"/>
              <a:ext cx="121425" cy="121425"/>
            </a:xfrm>
            <a:custGeom>
              <a:avLst/>
              <a:gdLst/>
              <a:ahLst/>
              <a:cxnLst/>
              <a:rect l="l" t="t" r="r" b="b"/>
              <a:pathLst>
                <a:path w="4857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80;p2"/>
            <p:cNvSpPr/>
            <p:nvPr/>
          </p:nvSpPr>
          <p:spPr>
            <a:xfrm>
              <a:off x="1137200" y="2947300"/>
              <a:ext cx="121425" cy="121425"/>
            </a:xfrm>
            <a:custGeom>
              <a:avLst/>
              <a:gdLst/>
              <a:ahLst/>
              <a:cxnLst/>
              <a:rect l="l" t="t" r="r" b="b"/>
              <a:pathLst>
                <a:path w="4857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81;p2"/>
            <p:cNvSpPr/>
            <p:nvPr/>
          </p:nvSpPr>
          <p:spPr>
            <a:xfrm>
              <a:off x="1137200" y="324832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82;p2"/>
            <p:cNvSpPr/>
            <p:nvPr/>
          </p:nvSpPr>
          <p:spPr>
            <a:xfrm>
              <a:off x="1137200" y="339885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83;p2"/>
            <p:cNvSpPr/>
            <p:nvPr/>
          </p:nvSpPr>
          <p:spPr>
            <a:xfrm>
              <a:off x="1137200" y="369987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84;p2"/>
            <p:cNvSpPr/>
            <p:nvPr/>
          </p:nvSpPr>
          <p:spPr>
            <a:xfrm>
              <a:off x="1137200" y="385037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85;p2"/>
            <p:cNvSpPr/>
            <p:nvPr/>
          </p:nvSpPr>
          <p:spPr>
            <a:xfrm>
              <a:off x="1137200" y="4000875"/>
              <a:ext cx="121425" cy="121425"/>
            </a:xfrm>
            <a:custGeom>
              <a:avLst/>
              <a:gdLst/>
              <a:ahLst/>
              <a:cxnLst/>
              <a:rect l="l" t="t" r="r" b="b"/>
              <a:pathLst>
                <a:path w="4857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86;p2"/>
            <p:cNvSpPr/>
            <p:nvPr/>
          </p:nvSpPr>
          <p:spPr>
            <a:xfrm>
              <a:off x="1137200" y="415140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87;p2"/>
            <p:cNvSpPr/>
            <p:nvPr/>
          </p:nvSpPr>
          <p:spPr>
            <a:xfrm>
              <a:off x="1137200" y="460292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88;p2"/>
            <p:cNvSpPr/>
            <p:nvPr/>
          </p:nvSpPr>
          <p:spPr>
            <a:xfrm>
              <a:off x="1137200" y="475345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89;p2"/>
            <p:cNvSpPr/>
            <p:nvPr/>
          </p:nvSpPr>
          <p:spPr>
            <a:xfrm>
              <a:off x="1137200" y="5054450"/>
              <a:ext cx="121425" cy="121425"/>
            </a:xfrm>
            <a:custGeom>
              <a:avLst/>
              <a:gdLst/>
              <a:ahLst/>
              <a:cxnLst/>
              <a:rect l="l" t="t" r="r" b="b"/>
              <a:pathLst>
                <a:path w="4857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90;p2"/>
            <p:cNvSpPr/>
            <p:nvPr/>
          </p:nvSpPr>
          <p:spPr>
            <a:xfrm>
              <a:off x="1137200" y="520497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91;p2"/>
            <p:cNvSpPr/>
            <p:nvPr/>
          </p:nvSpPr>
          <p:spPr>
            <a:xfrm>
              <a:off x="1137200" y="535547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2" name="Google Shape;92;p2"/>
          <p:cNvGrpSpPr/>
          <p:nvPr/>
        </p:nvGrpSpPr>
        <p:grpSpPr>
          <a:xfrm rot="10800000">
            <a:off x="6659535" y="28698"/>
            <a:ext cx="2309844" cy="5086302"/>
            <a:chOff x="986700" y="238125"/>
            <a:chExt cx="2379075" cy="5238750"/>
          </a:xfrm>
        </p:grpSpPr>
        <p:sp>
          <p:nvSpPr>
            <p:cNvPr id="93" name="Google Shape;93;p2"/>
            <p:cNvSpPr/>
            <p:nvPr/>
          </p:nvSpPr>
          <p:spPr>
            <a:xfrm>
              <a:off x="986700" y="2381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94;p2"/>
            <p:cNvSpPr/>
            <p:nvPr/>
          </p:nvSpPr>
          <p:spPr>
            <a:xfrm>
              <a:off x="986700" y="6896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95;p2"/>
            <p:cNvSpPr/>
            <p:nvPr/>
          </p:nvSpPr>
          <p:spPr>
            <a:xfrm>
              <a:off x="986700" y="9906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96;p2"/>
            <p:cNvSpPr/>
            <p:nvPr/>
          </p:nvSpPr>
          <p:spPr>
            <a:xfrm>
              <a:off x="986700" y="14422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97;p2"/>
            <p:cNvSpPr/>
            <p:nvPr/>
          </p:nvSpPr>
          <p:spPr>
            <a:xfrm>
              <a:off x="986700" y="1592700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98;p2"/>
            <p:cNvSpPr/>
            <p:nvPr/>
          </p:nvSpPr>
          <p:spPr>
            <a:xfrm>
              <a:off x="986700" y="20442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99;p2"/>
            <p:cNvSpPr/>
            <p:nvPr/>
          </p:nvSpPr>
          <p:spPr>
            <a:xfrm>
              <a:off x="986700" y="264627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100;p2"/>
            <p:cNvSpPr/>
            <p:nvPr/>
          </p:nvSpPr>
          <p:spPr>
            <a:xfrm>
              <a:off x="986700" y="32483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101;p2"/>
            <p:cNvSpPr/>
            <p:nvPr/>
          </p:nvSpPr>
          <p:spPr>
            <a:xfrm>
              <a:off x="986700" y="33988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02;p2"/>
            <p:cNvSpPr/>
            <p:nvPr/>
          </p:nvSpPr>
          <p:spPr>
            <a:xfrm>
              <a:off x="986700" y="400087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103;p2"/>
            <p:cNvSpPr/>
            <p:nvPr/>
          </p:nvSpPr>
          <p:spPr>
            <a:xfrm>
              <a:off x="986700" y="47534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104;p2"/>
            <p:cNvSpPr/>
            <p:nvPr/>
          </p:nvSpPr>
          <p:spPr>
            <a:xfrm>
              <a:off x="986700" y="52049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105;p2"/>
            <p:cNvSpPr/>
            <p:nvPr/>
          </p:nvSpPr>
          <p:spPr>
            <a:xfrm>
              <a:off x="1137200" y="38862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106;p2"/>
            <p:cNvSpPr/>
            <p:nvPr/>
          </p:nvSpPr>
          <p:spPr>
            <a:xfrm>
              <a:off x="1137200" y="68965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107;p2"/>
            <p:cNvSpPr/>
            <p:nvPr/>
          </p:nvSpPr>
          <p:spPr>
            <a:xfrm>
              <a:off x="1137200" y="84015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108;p2"/>
            <p:cNvSpPr/>
            <p:nvPr/>
          </p:nvSpPr>
          <p:spPr>
            <a:xfrm>
              <a:off x="1137200" y="129170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109;p2"/>
            <p:cNvSpPr/>
            <p:nvPr/>
          </p:nvSpPr>
          <p:spPr>
            <a:xfrm>
              <a:off x="1137200" y="174322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110;p2"/>
            <p:cNvSpPr/>
            <p:nvPr/>
          </p:nvSpPr>
          <p:spPr>
            <a:xfrm>
              <a:off x="1137200" y="189372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111;p2"/>
            <p:cNvSpPr/>
            <p:nvPr/>
          </p:nvSpPr>
          <p:spPr>
            <a:xfrm>
              <a:off x="1137200" y="204425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112;p2"/>
            <p:cNvSpPr/>
            <p:nvPr/>
          </p:nvSpPr>
          <p:spPr>
            <a:xfrm>
              <a:off x="1137200" y="279680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113;p2"/>
            <p:cNvSpPr/>
            <p:nvPr/>
          </p:nvSpPr>
          <p:spPr>
            <a:xfrm>
              <a:off x="1137200" y="309782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114;p2"/>
            <p:cNvSpPr/>
            <p:nvPr/>
          </p:nvSpPr>
          <p:spPr>
            <a:xfrm>
              <a:off x="1137200" y="354935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" name="Google Shape;115;p2"/>
            <p:cNvSpPr/>
            <p:nvPr/>
          </p:nvSpPr>
          <p:spPr>
            <a:xfrm>
              <a:off x="1137200" y="430190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116;p2"/>
            <p:cNvSpPr/>
            <p:nvPr/>
          </p:nvSpPr>
          <p:spPr>
            <a:xfrm>
              <a:off x="1137200" y="445242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117;p2"/>
            <p:cNvSpPr/>
            <p:nvPr/>
          </p:nvSpPr>
          <p:spPr>
            <a:xfrm>
              <a:off x="1137200" y="490395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118;p2"/>
            <p:cNvSpPr/>
            <p:nvPr/>
          </p:nvSpPr>
          <p:spPr>
            <a:xfrm>
              <a:off x="1287725" y="2381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" name="Google Shape;119;p2"/>
            <p:cNvSpPr/>
            <p:nvPr/>
          </p:nvSpPr>
          <p:spPr>
            <a:xfrm>
              <a:off x="1287725" y="53912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" name="Google Shape;120;p2"/>
            <p:cNvSpPr/>
            <p:nvPr/>
          </p:nvSpPr>
          <p:spPr>
            <a:xfrm>
              <a:off x="1287725" y="9906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121;p2"/>
            <p:cNvSpPr/>
            <p:nvPr/>
          </p:nvSpPr>
          <p:spPr>
            <a:xfrm>
              <a:off x="1287725" y="11411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" name="Google Shape;122;p2"/>
            <p:cNvSpPr/>
            <p:nvPr/>
          </p:nvSpPr>
          <p:spPr>
            <a:xfrm>
              <a:off x="1287725" y="14422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Google Shape;123;p2"/>
            <p:cNvSpPr/>
            <p:nvPr/>
          </p:nvSpPr>
          <p:spPr>
            <a:xfrm>
              <a:off x="1287725" y="1592700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" name="Google Shape;124;p2"/>
            <p:cNvSpPr/>
            <p:nvPr/>
          </p:nvSpPr>
          <p:spPr>
            <a:xfrm>
              <a:off x="1287725" y="21947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" name="Google Shape;125;p2"/>
            <p:cNvSpPr/>
            <p:nvPr/>
          </p:nvSpPr>
          <p:spPr>
            <a:xfrm>
              <a:off x="1287725" y="23452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Google Shape;126;p2"/>
            <p:cNvSpPr/>
            <p:nvPr/>
          </p:nvSpPr>
          <p:spPr>
            <a:xfrm>
              <a:off x="1287725" y="264627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127;p2"/>
            <p:cNvSpPr/>
            <p:nvPr/>
          </p:nvSpPr>
          <p:spPr>
            <a:xfrm>
              <a:off x="1287725" y="27968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" name="Google Shape;128;p2"/>
            <p:cNvSpPr/>
            <p:nvPr/>
          </p:nvSpPr>
          <p:spPr>
            <a:xfrm>
              <a:off x="1287725" y="30978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" name="Google Shape;129;p2"/>
            <p:cNvSpPr/>
            <p:nvPr/>
          </p:nvSpPr>
          <p:spPr>
            <a:xfrm>
              <a:off x="1287725" y="32483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130;p2"/>
            <p:cNvSpPr/>
            <p:nvPr/>
          </p:nvSpPr>
          <p:spPr>
            <a:xfrm>
              <a:off x="1287725" y="33988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" name="Google Shape;131;p2"/>
            <p:cNvSpPr/>
            <p:nvPr/>
          </p:nvSpPr>
          <p:spPr>
            <a:xfrm>
              <a:off x="1287725" y="35493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" name="Google Shape;132;p2"/>
            <p:cNvSpPr/>
            <p:nvPr/>
          </p:nvSpPr>
          <p:spPr>
            <a:xfrm>
              <a:off x="1287725" y="400087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" name="Google Shape;133;p2"/>
            <p:cNvSpPr/>
            <p:nvPr/>
          </p:nvSpPr>
          <p:spPr>
            <a:xfrm>
              <a:off x="1287725" y="41514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" name="Google Shape;134;p2"/>
            <p:cNvSpPr/>
            <p:nvPr/>
          </p:nvSpPr>
          <p:spPr>
            <a:xfrm>
              <a:off x="1287725" y="43019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" name="Google Shape;135;p2"/>
            <p:cNvSpPr/>
            <p:nvPr/>
          </p:nvSpPr>
          <p:spPr>
            <a:xfrm>
              <a:off x="1287725" y="46029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" name="Google Shape;136;p2"/>
            <p:cNvSpPr/>
            <p:nvPr/>
          </p:nvSpPr>
          <p:spPr>
            <a:xfrm>
              <a:off x="1287725" y="49039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" name="Google Shape;137;p2"/>
            <p:cNvSpPr/>
            <p:nvPr/>
          </p:nvSpPr>
          <p:spPr>
            <a:xfrm>
              <a:off x="1287725" y="53554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" name="Google Shape;138;p2"/>
            <p:cNvSpPr/>
            <p:nvPr/>
          </p:nvSpPr>
          <p:spPr>
            <a:xfrm>
              <a:off x="1438225" y="2381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" name="Google Shape;139;p2"/>
            <p:cNvSpPr/>
            <p:nvPr/>
          </p:nvSpPr>
          <p:spPr>
            <a:xfrm>
              <a:off x="1438225" y="53912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140;p2"/>
            <p:cNvSpPr/>
            <p:nvPr/>
          </p:nvSpPr>
          <p:spPr>
            <a:xfrm>
              <a:off x="1438225" y="6896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" name="Google Shape;141;p2"/>
            <p:cNvSpPr/>
            <p:nvPr/>
          </p:nvSpPr>
          <p:spPr>
            <a:xfrm>
              <a:off x="1438225" y="8401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142;p2"/>
            <p:cNvSpPr/>
            <p:nvPr/>
          </p:nvSpPr>
          <p:spPr>
            <a:xfrm>
              <a:off x="1438225" y="9906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143;p2"/>
            <p:cNvSpPr/>
            <p:nvPr/>
          </p:nvSpPr>
          <p:spPr>
            <a:xfrm>
              <a:off x="1438225" y="11411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144;p2"/>
            <p:cNvSpPr/>
            <p:nvPr/>
          </p:nvSpPr>
          <p:spPr>
            <a:xfrm>
              <a:off x="1438225" y="12917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145;p2"/>
            <p:cNvSpPr/>
            <p:nvPr/>
          </p:nvSpPr>
          <p:spPr>
            <a:xfrm>
              <a:off x="1438225" y="14422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146;p2"/>
            <p:cNvSpPr/>
            <p:nvPr/>
          </p:nvSpPr>
          <p:spPr>
            <a:xfrm>
              <a:off x="1438225" y="1592700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147;p2"/>
            <p:cNvSpPr/>
            <p:nvPr/>
          </p:nvSpPr>
          <p:spPr>
            <a:xfrm>
              <a:off x="1438225" y="17432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148;p2"/>
            <p:cNvSpPr/>
            <p:nvPr/>
          </p:nvSpPr>
          <p:spPr>
            <a:xfrm>
              <a:off x="1438225" y="18937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149;p2"/>
            <p:cNvSpPr/>
            <p:nvPr/>
          </p:nvSpPr>
          <p:spPr>
            <a:xfrm>
              <a:off x="1438225" y="20442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" name="Google Shape;150;p2"/>
            <p:cNvSpPr/>
            <p:nvPr/>
          </p:nvSpPr>
          <p:spPr>
            <a:xfrm>
              <a:off x="1438225" y="21947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" name="Google Shape;151;p2"/>
            <p:cNvSpPr/>
            <p:nvPr/>
          </p:nvSpPr>
          <p:spPr>
            <a:xfrm>
              <a:off x="1438225" y="24957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" name="Google Shape;152;p2"/>
            <p:cNvSpPr/>
            <p:nvPr/>
          </p:nvSpPr>
          <p:spPr>
            <a:xfrm>
              <a:off x="1438225" y="264627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" name="Google Shape;153;p2"/>
            <p:cNvSpPr/>
            <p:nvPr/>
          </p:nvSpPr>
          <p:spPr>
            <a:xfrm>
              <a:off x="1438225" y="2947300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" name="Google Shape;154;p2"/>
            <p:cNvSpPr/>
            <p:nvPr/>
          </p:nvSpPr>
          <p:spPr>
            <a:xfrm>
              <a:off x="1438225" y="30978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155;p2"/>
            <p:cNvSpPr/>
            <p:nvPr/>
          </p:nvSpPr>
          <p:spPr>
            <a:xfrm>
              <a:off x="1438225" y="32483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156;p2"/>
            <p:cNvSpPr/>
            <p:nvPr/>
          </p:nvSpPr>
          <p:spPr>
            <a:xfrm>
              <a:off x="1438225" y="33988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157;p2"/>
            <p:cNvSpPr/>
            <p:nvPr/>
          </p:nvSpPr>
          <p:spPr>
            <a:xfrm>
              <a:off x="1438225" y="35493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" name="Google Shape;158;p2"/>
            <p:cNvSpPr/>
            <p:nvPr/>
          </p:nvSpPr>
          <p:spPr>
            <a:xfrm>
              <a:off x="1438225" y="36998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" name="Google Shape;159;p2"/>
            <p:cNvSpPr/>
            <p:nvPr/>
          </p:nvSpPr>
          <p:spPr>
            <a:xfrm>
              <a:off x="1438225" y="38503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" name="Google Shape;160;p2"/>
            <p:cNvSpPr/>
            <p:nvPr/>
          </p:nvSpPr>
          <p:spPr>
            <a:xfrm>
              <a:off x="1438225" y="400087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" name="Google Shape;161;p2"/>
            <p:cNvSpPr/>
            <p:nvPr/>
          </p:nvSpPr>
          <p:spPr>
            <a:xfrm>
              <a:off x="1438225" y="43019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" name="Google Shape;162;p2"/>
            <p:cNvSpPr/>
            <p:nvPr/>
          </p:nvSpPr>
          <p:spPr>
            <a:xfrm>
              <a:off x="1438225" y="44524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" name="Google Shape;163;p2"/>
            <p:cNvSpPr/>
            <p:nvPr/>
          </p:nvSpPr>
          <p:spPr>
            <a:xfrm>
              <a:off x="1438225" y="46029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" name="Google Shape;164;p2"/>
            <p:cNvSpPr/>
            <p:nvPr/>
          </p:nvSpPr>
          <p:spPr>
            <a:xfrm>
              <a:off x="1438225" y="47534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" name="Google Shape;165;p2"/>
            <p:cNvSpPr/>
            <p:nvPr/>
          </p:nvSpPr>
          <p:spPr>
            <a:xfrm>
              <a:off x="1438225" y="49039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" name="Google Shape;166;p2"/>
            <p:cNvSpPr/>
            <p:nvPr/>
          </p:nvSpPr>
          <p:spPr>
            <a:xfrm>
              <a:off x="1438225" y="5054450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" name="Google Shape;167;p2"/>
            <p:cNvSpPr/>
            <p:nvPr/>
          </p:nvSpPr>
          <p:spPr>
            <a:xfrm>
              <a:off x="1438225" y="52049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" name="Google Shape;168;p2"/>
            <p:cNvSpPr/>
            <p:nvPr/>
          </p:nvSpPr>
          <p:spPr>
            <a:xfrm>
              <a:off x="1438225" y="53554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" name="Google Shape;169;p2"/>
            <p:cNvSpPr/>
            <p:nvPr/>
          </p:nvSpPr>
          <p:spPr>
            <a:xfrm>
              <a:off x="1588750" y="2381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" name="Google Shape;170;p2"/>
            <p:cNvSpPr/>
            <p:nvPr/>
          </p:nvSpPr>
          <p:spPr>
            <a:xfrm>
              <a:off x="1588750" y="8401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" name="Google Shape;171;p2"/>
            <p:cNvSpPr/>
            <p:nvPr/>
          </p:nvSpPr>
          <p:spPr>
            <a:xfrm>
              <a:off x="1588750" y="9906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" name="Google Shape;172;p2"/>
            <p:cNvSpPr/>
            <p:nvPr/>
          </p:nvSpPr>
          <p:spPr>
            <a:xfrm>
              <a:off x="1588750" y="14422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" name="Google Shape;173;p2"/>
            <p:cNvSpPr/>
            <p:nvPr/>
          </p:nvSpPr>
          <p:spPr>
            <a:xfrm>
              <a:off x="1588750" y="17432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" name="Google Shape;174;p2"/>
            <p:cNvSpPr/>
            <p:nvPr/>
          </p:nvSpPr>
          <p:spPr>
            <a:xfrm>
              <a:off x="1588750" y="21947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" name="Google Shape;175;p2"/>
            <p:cNvSpPr/>
            <p:nvPr/>
          </p:nvSpPr>
          <p:spPr>
            <a:xfrm>
              <a:off x="1588750" y="24957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" name="Google Shape;176;p2"/>
            <p:cNvSpPr/>
            <p:nvPr/>
          </p:nvSpPr>
          <p:spPr>
            <a:xfrm>
              <a:off x="1588750" y="27968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" name="Google Shape;177;p2"/>
            <p:cNvSpPr/>
            <p:nvPr/>
          </p:nvSpPr>
          <p:spPr>
            <a:xfrm>
              <a:off x="1588750" y="2947300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" name="Google Shape;178;p2"/>
            <p:cNvSpPr/>
            <p:nvPr/>
          </p:nvSpPr>
          <p:spPr>
            <a:xfrm>
              <a:off x="1588750" y="32483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" name="Google Shape;179;p2"/>
            <p:cNvSpPr/>
            <p:nvPr/>
          </p:nvSpPr>
          <p:spPr>
            <a:xfrm>
              <a:off x="1588750" y="33988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" name="Google Shape;180;p2"/>
            <p:cNvSpPr/>
            <p:nvPr/>
          </p:nvSpPr>
          <p:spPr>
            <a:xfrm>
              <a:off x="1588750" y="36998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" name="Google Shape;181;p2"/>
            <p:cNvSpPr/>
            <p:nvPr/>
          </p:nvSpPr>
          <p:spPr>
            <a:xfrm>
              <a:off x="1588750" y="38503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" name="Google Shape;182;p2"/>
            <p:cNvSpPr/>
            <p:nvPr/>
          </p:nvSpPr>
          <p:spPr>
            <a:xfrm>
              <a:off x="1588750" y="41514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" name="Google Shape;183;p2"/>
            <p:cNvSpPr/>
            <p:nvPr/>
          </p:nvSpPr>
          <p:spPr>
            <a:xfrm>
              <a:off x="1588750" y="43019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" name="Google Shape;184;p2"/>
            <p:cNvSpPr/>
            <p:nvPr/>
          </p:nvSpPr>
          <p:spPr>
            <a:xfrm>
              <a:off x="1588750" y="44524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" name="Google Shape;185;p2"/>
            <p:cNvSpPr/>
            <p:nvPr/>
          </p:nvSpPr>
          <p:spPr>
            <a:xfrm>
              <a:off x="1588750" y="46029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" name="Google Shape;186;p2"/>
            <p:cNvSpPr/>
            <p:nvPr/>
          </p:nvSpPr>
          <p:spPr>
            <a:xfrm>
              <a:off x="1588750" y="49039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" name="Google Shape;187;p2"/>
            <p:cNvSpPr/>
            <p:nvPr/>
          </p:nvSpPr>
          <p:spPr>
            <a:xfrm>
              <a:off x="1588750" y="52049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" name="Google Shape;188;p2"/>
            <p:cNvSpPr/>
            <p:nvPr/>
          </p:nvSpPr>
          <p:spPr>
            <a:xfrm>
              <a:off x="1739250" y="2381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" name="Google Shape;189;p2"/>
            <p:cNvSpPr/>
            <p:nvPr/>
          </p:nvSpPr>
          <p:spPr>
            <a:xfrm>
              <a:off x="1739250" y="8401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" name="Google Shape;190;p2"/>
            <p:cNvSpPr/>
            <p:nvPr/>
          </p:nvSpPr>
          <p:spPr>
            <a:xfrm>
              <a:off x="1739250" y="11411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" name="Google Shape;191;p2"/>
            <p:cNvSpPr/>
            <p:nvPr/>
          </p:nvSpPr>
          <p:spPr>
            <a:xfrm>
              <a:off x="1739250" y="14422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" name="Google Shape;192;p2"/>
            <p:cNvSpPr/>
            <p:nvPr/>
          </p:nvSpPr>
          <p:spPr>
            <a:xfrm>
              <a:off x="1739250" y="18937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" name="Google Shape;193;p2"/>
            <p:cNvSpPr/>
            <p:nvPr/>
          </p:nvSpPr>
          <p:spPr>
            <a:xfrm>
              <a:off x="1739250" y="24957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" name="Google Shape;194;p2"/>
            <p:cNvSpPr/>
            <p:nvPr/>
          </p:nvSpPr>
          <p:spPr>
            <a:xfrm>
              <a:off x="1739250" y="264627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" name="Google Shape;195;p2"/>
            <p:cNvSpPr/>
            <p:nvPr/>
          </p:nvSpPr>
          <p:spPr>
            <a:xfrm>
              <a:off x="1739250" y="36998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" name="Google Shape;196;p2"/>
            <p:cNvSpPr/>
            <p:nvPr/>
          </p:nvSpPr>
          <p:spPr>
            <a:xfrm>
              <a:off x="1739250" y="41514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" name="Google Shape;197;p2"/>
            <p:cNvSpPr/>
            <p:nvPr/>
          </p:nvSpPr>
          <p:spPr>
            <a:xfrm>
              <a:off x="1739250" y="49039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" name="Google Shape;198;p2"/>
            <p:cNvSpPr/>
            <p:nvPr/>
          </p:nvSpPr>
          <p:spPr>
            <a:xfrm>
              <a:off x="1739250" y="53554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" name="Google Shape;199;p2"/>
            <p:cNvSpPr/>
            <p:nvPr/>
          </p:nvSpPr>
          <p:spPr>
            <a:xfrm>
              <a:off x="1889750" y="38862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" name="Google Shape;200;p2"/>
            <p:cNvSpPr/>
            <p:nvPr/>
          </p:nvSpPr>
          <p:spPr>
            <a:xfrm>
              <a:off x="1889750" y="84015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" name="Google Shape;201;p2"/>
            <p:cNvSpPr/>
            <p:nvPr/>
          </p:nvSpPr>
          <p:spPr>
            <a:xfrm>
              <a:off x="1889750" y="339885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" name="Google Shape;202;p2"/>
            <p:cNvSpPr/>
            <p:nvPr/>
          </p:nvSpPr>
          <p:spPr>
            <a:xfrm>
              <a:off x="1889750" y="460292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" name="Google Shape;203;p2"/>
            <p:cNvSpPr/>
            <p:nvPr/>
          </p:nvSpPr>
          <p:spPr>
            <a:xfrm>
              <a:off x="1889750" y="520497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" name="Google Shape;204;p2"/>
            <p:cNvSpPr/>
            <p:nvPr/>
          </p:nvSpPr>
          <p:spPr>
            <a:xfrm>
              <a:off x="2040275" y="6896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" name="Google Shape;205;p2"/>
            <p:cNvSpPr/>
            <p:nvPr/>
          </p:nvSpPr>
          <p:spPr>
            <a:xfrm>
              <a:off x="2040275" y="18937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" name="Google Shape;206;p2"/>
            <p:cNvSpPr/>
            <p:nvPr/>
          </p:nvSpPr>
          <p:spPr>
            <a:xfrm>
              <a:off x="2040275" y="27968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" name="Google Shape;207;p2"/>
            <p:cNvSpPr/>
            <p:nvPr/>
          </p:nvSpPr>
          <p:spPr>
            <a:xfrm>
              <a:off x="2190775" y="5054450"/>
              <a:ext cx="121425" cy="121425"/>
            </a:xfrm>
            <a:custGeom>
              <a:avLst/>
              <a:gdLst/>
              <a:ahLst/>
              <a:cxnLst/>
              <a:rect l="l" t="t" r="r" b="b"/>
              <a:pathLst>
                <a:path w="4857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" name="Google Shape;208;p2"/>
            <p:cNvSpPr/>
            <p:nvPr/>
          </p:nvSpPr>
          <p:spPr>
            <a:xfrm>
              <a:off x="2341300" y="47534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" name="Google Shape;209;p2"/>
            <p:cNvSpPr/>
            <p:nvPr/>
          </p:nvSpPr>
          <p:spPr>
            <a:xfrm>
              <a:off x="2642325" y="264627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" name="Google Shape;210;p2"/>
            <p:cNvSpPr/>
            <p:nvPr/>
          </p:nvSpPr>
          <p:spPr>
            <a:xfrm>
              <a:off x="2642325" y="52049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" name="Google Shape;211;p2"/>
            <p:cNvSpPr/>
            <p:nvPr/>
          </p:nvSpPr>
          <p:spPr>
            <a:xfrm>
              <a:off x="3244350" y="99067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12" name="Google Shape;212;p2"/>
          <p:cNvGrpSpPr/>
          <p:nvPr/>
        </p:nvGrpSpPr>
        <p:grpSpPr>
          <a:xfrm rot="10800000">
            <a:off x="6367294" y="28698"/>
            <a:ext cx="2017554" cy="5086302"/>
            <a:chOff x="1588750" y="238125"/>
            <a:chExt cx="2078025" cy="5238750"/>
          </a:xfrm>
        </p:grpSpPr>
        <p:sp>
          <p:nvSpPr>
            <p:cNvPr id="213" name="Google Shape;213;p2"/>
            <p:cNvSpPr/>
            <p:nvPr/>
          </p:nvSpPr>
          <p:spPr>
            <a:xfrm>
              <a:off x="1588750" y="12917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" name="Google Shape;214;p2"/>
            <p:cNvSpPr/>
            <p:nvPr/>
          </p:nvSpPr>
          <p:spPr>
            <a:xfrm>
              <a:off x="1588750" y="1592700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" name="Google Shape;215;p2"/>
            <p:cNvSpPr/>
            <p:nvPr/>
          </p:nvSpPr>
          <p:spPr>
            <a:xfrm>
              <a:off x="1588750" y="264627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" name="Google Shape;216;p2"/>
            <p:cNvSpPr/>
            <p:nvPr/>
          </p:nvSpPr>
          <p:spPr>
            <a:xfrm>
              <a:off x="1588750" y="400087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" name="Google Shape;217;p2"/>
            <p:cNvSpPr/>
            <p:nvPr/>
          </p:nvSpPr>
          <p:spPr>
            <a:xfrm>
              <a:off x="1588750" y="47534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" name="Google Shape;218;p2"/>
            <p:cNvSpPr/>
            <p:nvPr/>
          </p:nvSpPr>
          <p:spPr>
            <a:xfrm>
              <a:off x="1588750" y="5054450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" name="Google Shape;219;p2"/>
            <p:cNvSpPr/>
            <p:nvPr/>
          </p:nvSpPr>
          <p:spPr>
            <a:xfrm>
              <a:off x="1739250" y="53912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" name="Google Shape;220;p2"/>
            <p:cNvSpPr/>
            <p:nvPr/>
          </p:nvSpPr>
          <p:spPr>
            <a:xfrm>
              <a:off x="1739250" y="12917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" name="Google Shape;221;p2"/>
            <p:cNvSpPr/>
            <p:nvPr/>
          </p:nvSpPr>
          <p:spPr>
            <a:xfrm>
              <a:off x="1739250" y="27968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" name="Google Shape;222;p2"/>
            <p:cNvSpPr/>
            <p:nvPr/>
          </p:nvSpPr>
          <p:spPr>
            <a:xfrm>
              <a:off x="1739250" y="33988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" name="Google Shape;223;p2"/>
            <p:cNvSpPr/>
            <p:nvPr/>
          </p:nvSpPr>
          <p:spPr>
            <a:xfrm>
              <a:off x="1739250" y="35493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" name="Google Shape;224;p2"/>
            <p:cNvSpPr/>
            <p:nvPr/>
          </p:nvSpPr>
          <p:spPr>
            <a:xfrm>
              <a:off x="1739250" y="43019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" name="Google Shape;225;p2"/>
            <p:cNvSpPr/>
            <p:nvPr/>
          </p:nvSpPr>
          <p:spPr>
            <a:xfrm>
              <a:off x="1739250" y="52049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" name="Google Shape;226;p2"/>
            <p:cNvSpPr/>
            <p:nvPr/>
          </p:nvSpPr>
          <p:spPr>
            <a:xfrm>
              <a:off x="1889750" y="23812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" name="Google Shape;227;p2"/>
            <p:cNvSpPr/>
            <p:nvPr/>
          </p:nvSpPr>
          <p:spPr>
            <a:xfrm>
              <a:off x="1889750" y="144220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" name="Google Shape;228;p2"/>
            <p:cNvSpPr/>
            <p:nvPr/>
          </p:nvSpPr>
          <p:spPr>
            <a:xfrm>
              <a:off x="1889750" y="174322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" name="Google Shape;229;p2"/>
            <p:cNvSpPr/>
            <p:nvPr/>
          </p:nvSpPr>
          <p:spPr>
            <a:xfrm>
              <a:off x="1889750" y="189372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" name="Google Shape;230;p2"/>
            <p:cNvSpPr/>
            <p:nvPr/>
          </p:nvSpPr>
          <p:spPr>
            <a:xfrm>
              <a:off x="1889750" y="204425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" name="Google Shape;231;p2"/>
            <p:cNvSpPr/>
            <p:nvPr/>
          </p:nvSpPr>
          <p:spPr>
            <a:xfrm>
              <a:off x="1889750" y="219475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" name="Google Shape;232;p2"/>
            <p:cNvSpPr/>
            <p:nvPr/>
          </p:nvSpPr>
          <p:spPr>
            <a:xfrm>
              <a:off x="1889750" y="234527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" name="Google Shape;233;p2"/>
            <p:cNvSpPr/>
            <p:nvPr/>
          </p:nvSpPr>
          <p:spPr>
            <a:xfrm>
              <a:off x="1889750" y="249577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" name="Google Shape;234;p2"/>
            <p:cNvSpPr/>
            <p:nvPr/>
          </p:nvSpPr>
          <p:spPr>
            <a:xfrm>
              <a:off x="1889750" y="2646275"/>
              <a:ext cx="121425" cy="121425"/>
            </a:xfrm>
            <a:custGeom>
              <a:avLst/>
              <a:gdLst/>
              <a:ahLst/>
              <a:cxnLst/>
              <a:rect l="l" t="t" r="r" b="b"/>
              <a:pathLst>
                <a:path w="4857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" name="Google Shape;235;p2"/>
            <p:cNvSpPr/>
            <p:nvPr/>
          </p:nvSpPr>
          <p:spPr>
            <a:xfrm>
              <a:off x="1889750" y="279680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" name="Google Shape;236;p2"/>
            <p:cNvSpPr/>
            <p:nvPr/>
          </p:nvSpPr>
          <p:spPr>
            <a:xfrm>
              <a:off x="1889750" y="2947300"/>
              <a:ext cx="121425" cy="121425"/>
            </a:xfrm>
            <a:custGeom>
              <a:avLst/>
              <a:gdLst/>
              <a:ahLst/>
              <a:cxnLst/>
              <a:rect l="l" t="t" r="r" b="b"/>
              <a:pathLst>
                <a:path w="4857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" name="Google Shape;237;p2"/>
            <p:cNvSpPr/>
            <p:nvPr/>
          </p:nvSpPr>
          <p:spPr>
            <a:xfrm>
              <a:off x="1889750" y="309782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" name="Google Shape;238;p2"/>
            <p:cNvSpPr/>
            <p:nvPr/>
          </p:nvSpPr>
          <p:spPr>
            <a:xfrm>
              <a:off x="1889750" y="385037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" name="Google Shape;239;p2"/>
            <p:cNvSpPr/>
            <p:nvPr/>
          </p:nvSpPr>
          <p:spPr>
            <a:xfrm>
              <a:off x="1889750" y="4000875"/>
              <a:ext cx="121425" cy="121425"/>
            </a:xfrm>
            <a:custGeom>
              <a:avLst/>
              <a:gdLst/>
              <a:ahLst/>
              <a:cxnLst/>
              <a:rect l="l" t="t" r="r" b="b"/>
              <a:pathLst>
                <a:path w="4857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" name="Google Shape;240;p2"/>
            <p:cNvSpPr/>
            <p:nvPr/>
          </p:nvSpPr>
          <p:spPr>
            <a:xfrm>
              <a:off x="1889750" y="415140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" name="Google Shape;241;p2"/>
            <p:cNvSpPr/>
            <p:nvPr/>
          </p:nvSpPr>
          <p:spPr>
            <a:xfrm>
              <a:off x="1889750" y="430190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" name="Google Shape;242;p2"/>
            <p:cNvSpPr/>
            <p:nvPr/>
          </p:nvSpPr>
          <p:spPr>
            <a:xfrm>
              <a:off x="1889750" y="445242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" name="Google Shape;243;p2"/>
            <p:cNvSpPr/>
            <p:nvPr/>
          </p:nvSpPr>
          <p:spPr>
            <a:xfrm>
              <a:off x="1889750" y="475345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" name="Google Shape;244;p2"/>
            <p:cNvSpPr/>
            <p:nvPr/>
          </p:nvSpPr>
          <p:spPr>
            <a:xfrm>
              <a:off x="1889750" y="490395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" name="Google Shape;245;p2"/>
            <p:cNvSpPr/>
            <p:nvPr/>
          </p:nvSpPr>
          <p:spPr>
            <a:xfrm>
              <a:off x="2040275" y="3886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" name="Google Shape;246;p2"/>
            <p:cNvSpPr/>
            <p:nvPr/>
          </p:nvSpPr>
          <p:spPr>
            <a:xfrm>
              <a:off x="2040275" y="11411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" name="Google Shape;247;p2"/>
            <p:cNvSpPr/>
            <p:nvPr/>
          </p:nvSpPr>
          <p:spPr>
            <a:xfrm>
              <a:off x="2040275" y="12917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" name="Google Shape;248;p2"/>
            <p:cNvSpPr/>
            <p:nvPr/>
          </p:nvSpPr>
          <p:spPr>
            <a:xfrm>
              <a:off x="2040275" y="14422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" name="Google Shape;249;p2"/>
            <p:cNvSpPr/>
            <p:nvPr/>
          </p:nvSpPr>
          <p:spPr>
            <a:xfrm>
              <a:off x="2040275" y="17432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" name="Google Shape;250;p2"/>
            <p:cNvSpPr/>
            <p:nvPr/>
          </p:nvSpPr>
          <p:spPr>
            <a:xfrm>
              <a:off x="2040275" y="20442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" name="Google Shape;251;p2"/>
            <p:cNvSpPr/>
            <p:nvPr/>
          </p:nvSpPr>
          <p:spPr>
            <a:xfrm>
              <a:off x="2040275" y="264627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" name="Google Shape;252;p2"/>
            <p:cNvSpPr/>
            <p:nvPr/>
          </p:nvSpPr>
          <p:spPr>
            <a:xfrm>
              <a:off x="2040275" y="2947300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" name="Google Shape;253;p2"/>
            <p:cNvSpPr/>
            <p:nvPr/>
          </p:nvSpPr>
          <p:spPr>
            <a:xfrm>
              <a:off x="2040275" y="30978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" name="Google Shape;254;p2"/>
            <p:cNvSpPr/>
            <p:nvPr/>
          </p:nvSpPr>
          <p:spPr>
            <a:xfrm>
              <a:off x="2040275" y="32483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" name="Google Shape;255;p2"/>
            <p:cNvSpPr/>
            <p:nvPr/>
          </p:nvSpPr>
          <p:spPr>
            <a:xfrm>
              <a:off x="2040275" y="35493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" name="Google Shape;256;p2"/>
            <p:cNvSpPr/>
            <p:nvPr/>
          </p:nvSpPr>
          <p:spPr>
            <a:xfrm>
              <a:off x="2040275" y="36998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" name="Google Shape;257;p2"/>
            <p:cNvSpPr/>
            <p:nvPr/>
          </p:nvSpPr>
          <p:spPr>
            <a:xfrm>
              <a:off x="2040275" y="38503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" name="Google Shape;258;p2"/>
            <p:cNvSpPr/>
            <p:nvPr/>
          </p:nvSpPr>
          <p:spPr>
            <a:xfrm>
              <a:off x="2040275" y="400087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" name="Google Shape;259;p2"/>
            <p:cNvSpPr/>
            <p:nvPr/>
          </p:nvSpPr>
          <p:spPr>
            <a:xfrm>
              <a:off x="2040275" y="43019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" name="Google Shape;260;p2"/>
            <p:cNvSpPr/>
            <p:nvPr/>
          </p:nvSpPr>
          <p:spPr>
            <a:xfrm>
              <a:off x="2040275" y="44524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" name="Google Shape;261;p2"/>
            <p:cNvSpPr/>
            <p:nvPr/>
          </p:nvSpPr>
          <p:spPr>
            <a:xfrm>
              <a:off x="2040275" y="49039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" name="Google Shape;262;p2"/>
            <p:cNvSpPr/>
            <p:nvPr/>
          </p:nvSpPr>
          <p:spPr>
            <a:xfrm>
              <a:off x="2040275" y="5054450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" name="Google Shape;263;p2"/>
            <p:cNvSpPr/>
            <p:nvPr/>
          </p:nvSpPr>
          <p:spPr>
            <a:xfrm>
              <a:off x="2040275" y="52049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" name="Google Shape;264;p2"/>
            <p:cNvSpPr/>
            <p:nvPr/>
          </p:nvSpPr>
          <p:spPr>
            <a:xfrm>
              <a:off x="2190775" y="23812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" name="Google Shape;265;p2"/>
            <p:cNvSpPr/>
            <p:nvPr/>
          </p:nvSpPr>
          <p:spPr>
            <a:xfrm>
              <a:off x="2190775" y="68965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" name="Google Shape;266;p2"/>
            <p:cNvSpPr/>
            <p:nvPr/>
          </p:nvSpPr>
          <p:spPr>
            <a:xfrm>
              <a:off x="2190775" y="84015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" name="Google Shape;267;p2"/>
            <p:cNvSpPr/>
            <p:nvPr/>
          </p:nvSpPr>
          <p:spPr>
            <a:xfrm>
              <a:off x="2190775" y="114117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" name="Google Shape;268;p2"/>
            <p:cNvSpPr/>
            <p:nvPr/>
          </p:nvSpPr>
          <p:spPr>
            <a:xfrm>
              <a:off x="2190775" y="129170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" name="Google Shape;269;p2"/>
            <p:cNvSpPr/>
            <p:nvPr/>
          </p:nvSpPr>
          <p:spPr>
            <a:xfrm>
              <a:off x="2190775" y="1592700"/>
              <a:ext cx="121425" cy="121425"/>
            </a:xfrm>
            <a:custGeom>
              <a:avLst/>
              <a:gdLst/>
              <a:ahLst/>
              <a:cxnLst/>
              <a:rect l="l" t="t" r="r" b="b"/>
              <a:pathLst>
                <a:path w="4857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" name="Google Shape;270;p2"/>
            <p:cNvSpPr/>
            <p:nvPr/>
          </p:nvSpPr>
          <p:spPr>
            <a:xfrm>
              <a:off x="2190775" y="174322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" name="Google Shape;271;p2"/>
            <p:cNvSpPr/>
            <p:nvPr/>
          </p:nvSpPr>
          <p:spPr>
            <a:xfrm>
              <a:off x="2190775" y="189372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" name="Google Shape;272;p2"/>
            <p:cNvSpPr/>
            <p:nvPr/>
          </p:nvSpPr>
          <p:spPr>
            <a:xfrm>
              <a:off x="2190775" y="204425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" name="Google Shape;273;p2"/>
            <p:cNvSpPr/>
            <p:nvPr/>
          </p:nvSpPr>
          <p:spPr>
            <a:xfrm>
              <a:off x="2190775" y="219475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" name="Google Shape;274;p2"/>
            <p:cNvSpPr/>
            <p:nvPr/>
          </p:nvSpPr>
          <p:spPr>
            <a:xfrm>
              <a:off x="2190775" y="234527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" name="Google Shape;275;p2"/>
            <p:cNvSpPr/>
            <p:nvPr/>
          </p:nvSpPr>
          <p:spPr>
            <a:xfrm>
              <a:off x="2190775" y="249577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" name="Google Shape;276;p2"/>
            <p:cNvSpPr/>
            <p:nvPr/>
          </p:nvSpPr>
          <p:spPr>
            <a:xfrm>
              <a:off x="2190775" y="279680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" name="Google Shape;277;p2"/>
            <p:cNvSpPr/>
            <p:nvPr/>
          </p:nvSpPr>
          <p:spPr>
            <a:xfrm>
              <a:off x="2190775" y="309782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" name="Google Shape;278;p2"/>
            <p:cNvSpPr/>
            <p:nvPr/>
          </p:nvSpPr>
          <p:spPr>
            <a:xfrm>
              <a:off x="2190775" y="324832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" name="Google Shape;279;p2"/>
            <p:cNvSpPr/>
            <p:nvPr/>
          </p:nvSpPr>
          <p:spPr>
            <a:xfrm>
              <a:off x="2190775" y="339885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" name="Google Shape;280;p2"/>
            <p:cNvSpPr/>
            <p:nvPr/>
          </p:nvSpPr>
          <p:spPr>
            <a:xfrm>
              <a:off x="2190775" y="354935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" name="Google Shape;281;p2"/>
            <p:cNvSpPr/>
            <p:nvPr/>
          </p:nvSpPr>
          <p:spPr>
            <a:xfrm>
              <a:off x="2190775" y="369987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" name="Google Shape;282;p2"/>
            <p:cNvSpPr/>
            <p:nvPr/>
          </p:nvSpPr>
          <p:spPr>
            <a:xfrm>
              <a:off x="2190775" y="4000875"/>
              <a:ext cx="121425" cy="121425"/>
            </a:xfrm>
            <a:custGeom>
              <a:avLst/>
              <a:gdLst/>
              <a:ahLst/>
              <a:cxnLst/>
              <a:rect l="l" t="t" r="r" b="b"/>
              <a:pathLst>
                <a:path w="4857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" name="Google Shape;283;p2"/>
            <p:cNvSpPr/>
            <p:nvPr/>
          </p:nvSpPr>
          <p:spPr>
            <a:xfrm>
              <a:off x="2190775" y="415140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" name="Google Shape;284;p2"/>
            <p:cNvSpPr/>
            <p:nvPr/>
          </p:nvSpPr>
          <p:spPr>
            <a:xfrm>
              <a:off x="2190775" y="445242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" name="Google Shape;285;p2"/>
            <p:cNvSpPr/>
            <p:nvPr/>
          </p:nvSpPr>
          <p:spPr>
            <a:xfrm>
              <a:off x="2190775" y="460292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" name="Google Shape;286;p2"/>
            <p:cNvSpPr/>
            <p:nvPr/>
          </p:nvSpPr>
          <p:spPr>
            <a:xfrm>
              <a:off x="2190775" y="475345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" name="Google Shape;287;p2"/>
            <p:cNvSpPr/>
            <p:nvPr/>
          </p:nvSpPr>
          <p:spPr>
            <a:xfrm>
              <a:off x="2190775" y="520497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" name="Google Shape;288;p2"/>
            <p:cNvSpPr/>
            <p:nvPr/>
          </p:nvSpPr>
          <p:spPr>
            <a:xfrm>
              <a:off x="2190775" y="535547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" name="Google Shape;289;p2"/>
            <p:cNvSpPr/>
            <p:nvPr/>
          </p:nvSpPr>
          <p:spPr>
            <a:xfrm>
              <a:off x="2341300" y="53912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" name="Google Shape;290;p2"/>
            <p:cNvSpPr/>
            <p:nvPr/>
          </p:nvSpPr>
          <p:spPr>
            <a:xfrm>
              <a:off x="2341300" y="6896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" name="Google Shape;291;p2"/>
            <p:cNvSpPr/>
            <p:nvPr/>
          </p:nvSpPr>
          <p:spPr>
            <a:xfrm>
              <a:off x="2341300" y="9906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" name="Google Shape;292;p2"/>
            <p:cNvSpPr/>
            <p:nvPr/>
          </p:nvSpPr>
          <p:spPr>
            <a:xfrm>
              <a:off x="2341300" y="12917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" name="Google Shape;293;p2"/>
            <p:cNvSpPr/>
            <p:nvPr/>
          </p:nvSpPr>
          <p:spPr>
            <a:xfrm>
              <a:off x="2341300" y="14422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" name="Google Shape;294;p2"/>
            <p:cNvSpPr/>
            <p:nvPr/>
          </p:nvSpPr>
          <p:spPr>
            <a:xfrm>
              <a:off x="2341300" y="1592700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" name="Google Shape;295;p2"/>
            <p:cNvSpPr/>
            <p:nvPr/>
          </p:nvSpPr>
          <p:spPr>
            <a:xfrm>
              <a:off x="2341300" y="17432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" name="Google Shape;296;p2"/>
            <p:cNvSpPr/>
            <p:nvPr/>
          </p:nvSpPr>
          <p:spPr>
            <a:xfrm>
              <a:off x="2341300" y="21947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" name="Google Shape;297;p2"/>
            <p:cNvSpPr/>
            <p:nvPr/>
          </p:nvSpPr>
          <p:spPr>
            <a:xfrm>
              <a:off x="2341300" y="23452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" name="Google Shape;298;p2"/>
            <p:cNvSpPr/>
            <p:nvPr/>
          </p:nvSpPr>
          <p:spPr>
            <a:xfrm>
              <a:off x="2341300" y="24957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" name="Google Shape;299;p2"/>
            <p:cNvSpPr/>
            <p:nvPr/>
          </p:nvSpPr>
          <p:spPr>
            <a:xfrm>
              <a:off x="2341300" y="264627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" name="Google Shape;300;p2"/>
            <p:cNvSpPr/>
            <p:nvPr/>
          </p:nvSpPr>
          <p:spPr>
            <a:xfrm>
              <a:off x="2341300" y="27968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" name="Google Shape;301;p2"/>
            <p:cNvSpPr/>
            <p:nvPr/>
          </p:nvSpPr>
          <p:spPr>
            <a:xfrm>
              <a:off x="2341300" y="2947300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" name="Google Shape;302;p2"/>
            <p:cNvSpPr/>
            <p:nvPr/>
          </p:nvSpPr>
          <p:spPr>
            <a:xfrm>
              <a:off x="2341300" y="30978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" name="Google Shape;303;p2"/>
            <p:cNvSpPr/>
            <p:nvPr/>
          </p:nvSpPr>
          <p:spPr>
            <a:xfrm>
              <a:off x="2341300" y="32483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" name="Google Shape;304;p2"/>
            <p:cNvSpPr/>
            <p:nvPr/>
          </p:nvSpPr>
          <p:spPr>
            <a:xfrm>
              <a:off x="2341300" y="33988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" name="Google Shape;305;p2"/>
            <p:cNvSpPr/>
            <p:nvPr/>
          </p:nvSpPr>
          <p:spPr>
            <a:xfrm>
              <a:off x="2341300" y="35493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" name="Google Shape;306;p2"/>
            <p:cNvSpPr/>
            <p:nvPr/>
          </p:nvSpPr>
          <p:spPr>
            <a:xfrm>
              <a:off x="2341300" y="38503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" name="Google Shape;307;p2"/>
            <p:cNvSpPr/>
            <p:nvPr/>
          </p:nvSpPr>
          <p:spPr>
            <a:xfrm>
              <a:off x="2341300" y="41514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8" name="Google Shape;308;p2"/>
            <p:cNvSpPr/>
            <p:nvPr/>
          </p:nvSpPr>
          <p:spPr>
            <a:xfrm>
              <a:off x="2341300" y="43019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" name="Google Shape;309;p2"/>
            <p:cNvSpPr/>
            <p:nvPr/>
          </p:nvSpPr>
          <p:spPr>
            <a:xfrm>
              <a:off x="2341300" y="44524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" name="Google Shape;310;p2"/>
            <p:cNvSpPr/>
            <p:nvPr/>
          </p:nvSpPr>
          <p:spPr>
            <a:xfrm>
              <a:off x="2341300" y="46029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" name="Google Shape;311;p2"/>
            <p:cNvSpPr/>
            <p:nvPr/>
          </p:nvSpPr>
          <p:spPr>
            <a:xfrm>
              <a:off x="2341300" y="49039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" name="Google Shape;312;p2"/>
            <p:cNvSpPr/>
            <p:nvPr/>
          </p:nvSpPr>
          <p:spPr>
            <a:xfrm>
              <a:off x="2341300" y="5054450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" name="Google Shape;313;p2"/>
            <p:cNvSpPr/>
            <p:nvPr/>
          </p:nvSpPr>
          <p:spPr>
            <a:xfrm>
              <a:off x="2341300" y="52049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" name="Google Shape;314;p2"/>
            <p:cNvSpPr/>
            <p:nvPr/>
          </p:nvSpPr>
          <p:spPr>
            <a:xfrm>
              <a:off x="2341300" y="53554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" name="Google Shape;315;p2"/>
            <p:cNvSpPr/>
            <p:nvPr/>
          </p:nvSpPr>
          <p:spPr>
            <a:xfrm>
              <a:off x="2491800" y="3886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6" name="Google Shape;316;p2"/>
            <p:cNvSpPr/>
            <p:nvPr/>
          </p:nvSpPr>
          <p:spPr>
            <a:xfrm>
              <a:off x="2491800" y="6896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" name="Google Shape;317;p2"/>
            <p:cNvSpPr/>
            <p:nvPr/>
          </p:nvSpPr>
          <p:spPr>
            <a:xfrm>
              <a:off x="2491800" y="8401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8" name="Google Shape;318;p2"/>
            <p:cNvSpPr/>
            <p:nvPr/>
          </p:nvSpPr>
          <p:spPr>
            <a:xfrm>
              <a:off x="2491800" y="9906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" name="Google Shape;319;p2"/>
            <p:cNvSpPr/>
            <p:nvPr/>
          </p:nvSpPr>
          <p:spPr>
            <a:xfrm>
              <a:off x="2491800" y="11411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" name="Google Shape;320;p2"/>
            <p:cNvSpPr/>
            <p:nvPr/>
          </p:nvSpPr>
          <p:spPr>
            <a:xfrm>
              <a:off x="2491800" y="14422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" name="Google Shape;321;p2"/>
            <p:cNvSpPr/>
            <p:nvPr/>
          </p:nvSpPr>
          <p:spPr>
            <a:xfrm>
              <a:off x="2491800" y="17432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" name="Google Shape;322;p2"/>
            <p:cNvSpPr/>
            <p:nvPr/>
          </p:nvSpPr>
          <p:spPr>
            <a:xfrm>
              <a:off x="2491800" y="18937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" name="Google Shape;323;p2"/>
            <p:cNvSpPr/>
            <p:nvPr/>
          </p:nvSpPr>
          <p:spPr>
            <a:xfrm>
              <a:off x="2491800" y="20442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" name="Google Shape;324;p2"/>
            <p:cNvSpPr/>
            <p:nvPr/>
          </p:nvSpPr>
          <p:spPr>
            <a:xfrm>
              <a:off x="2491800" y="23452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" name="Google Shape;325;p2"/>
            <p:cNvSpPr/>
            <p:nvPr/>
          </p:nvSpPr>
          <p:spPr>
            <a:xfrm>
              <a:off x="2491800" y="24957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" name="Google Shape;326;p2"/>
            <p:cNvSpPr/>
            <p:nvPr/>
          </p:nvSpPr>
          <p:spPr>
            <a:xfrm>
              <a:off x="2491800" y="264627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" name="Google Shape;327;p2"/>
            <p:cNvSpPr/>
            <p:nvPr/>
          </p:nvSpPr>
          <p:spPr>
            <a:xfrm>
              <a:off x="2491800" y="27968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" name="Google Shape;328;p2"/>
            <p:cNvSpPr/>
            <p:nvPr/>
          </p:nvSpPr>
          <p:spPr>
            <a:xfrm>
              <a:off x="2491800" y="2947300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" name="Google Shape;329;p2"/>
            <p:cNvSpPr/>
            <p:nvPr/>
          </p:nvSpPr>
          <p:spPr>
            <a:xfrm>
              <a:off x="2491800" y="30978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0" name="Google Shape;330;p2"/>
            <p:cNvSpPr/>
            <p:nvPr/>
          </p:nvSpPr>
          <p:spPr>
            <a:xfrm>
              <a:off x="2491800" y="32483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" name="Google Shape;331;p2"/>
            <p:cNvSpPr/>
            <p:nvPr/>
          </p:nvSpPr>
          <p:spPr>
            <a:xfrm>
              <a:off x="2491800" y="35493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" name="Google Shape;332;p2"/>
            <p:cNvSpPr/>
            <p:nvPr/>
          </p:nvSpPr>
          <p:spPr>
            <a:xfrm>
              <a:off x="2491800" y="38503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3" name="Google Shape;333;p2"/>
            <p:cNvSpPr/>
            <p:nvPr/>
          </p:nvSpPr>
          <p:spPr>
            <a:xfrm>
              <a:off x="2491800" y="400087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4" name="Google Shape;334;p2"/>
            <p:cNvSpPr/>
            <p:nvPr/>
          </p:nvSpPr>
          <p:spPr>
            <a:xfrm>
              <a:off x="2491800" y="41514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5" name="Google Shape;335;p2"/>
            <p:cNvSpPr/>
            <p:nvPr/>
          </p:nvSpPr>
          <p:spPr>
            <a:xfrm>
              <a:off x="2491800" y="43019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6" name="Google Shape;336;p2"/>
            <p:cNvSpPr/>
            <p:nvPr/>
          </p:nvSpPr>
          <p:spPr>
            <a:xfrm>
              <a:off x="2491800" y="46029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7" name="Google Shape;337;p2"/>
            <p:cNvSpPr/>
            <p:nvPr/>
          </p:nvSpPr>
          <p:spPr>
            <a:xfrm>
              <a:off x="2491800" y="47534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8" name="Google Shape;338;p2"/>
            <p:cNvSpPr/>
            <p:nvPr/>
          </p:nvSpPr>
          <p:spPr>
            <a:xfrm>
              <a:off x="2491800" y="5054450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9" name="Google Shape;339;p2"/>
            <p:cNvSpPr/>
            <p:nvPr/>
          </p:nvSpPr>
          <p:spPr>
            <a:xfrm>
              <a:off x="2491800" y="53554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0" name="Google Shape;340;p2"/>
            <p:cNvSpPr/>
            <p:nvPr/>
          </p:nvSpPr>
          <p:spPr>
            <a:xfrm>
              <a:off x="2642325" y="53912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1" name="Google Shape;341;p2"/>
            <p:cNvSpPr/>
            <p:nvPr/>
          </p:nvSpPr>
          <p:spPr>
            <a:xfrm>
              <a:off x="2642325" y="9906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" name="Google Shape;342;p2"/>
            <p:cNvSpPr/>
            <p:nvPr/>
          </p:nvSpPr>
          <p:spPr>
            <a:xfrm>
              <a:off x="2642325" y="11411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3" name="Google Shape;343;p2"/>
            <p:cNvSpPr/>
            <p:nvPr/>
          </p:nvSpPr>
          <p:spPr>
            <a:xfrm>
              <a:off x="2642325" y="12917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" name="Google Shape;344;p2"/>
            <p:cNvSpPr/>
            <p:nvPr/>
          </p:nvSpPr>
          <p:spPr>
            <a:xfrm>
              <a:off x="2642325" y="1592700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" name="Google Shape;345;p2"/>
            <p:cNvSpPr/>
            <p:nvPr/>
          </p:nvSpPr>
          <p:spPr>
            <a:xfrm>
              <a:off x="2642325" y="18937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" name="Google Shape;346;p2"/>
            <p:cNvSpPr/>
            <p:nvPr/>
          </p:nvSpPr>
          <p:spPr>
            <a:xfrm>
              <a:off x="2642325" y="20442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7" name="Google Shape;347;p2"/>
            <p:cNvSpPr/>
            <p:nvPr/>
          </p:nvSpPr>
          <p:spPr>
            <a:xfrm>
              <a:off x="2642325" y="21947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8" name="Google Shape;348;p2"/>
            <p:cNvSpPr/>
            <p:nvPr/>
          </p:nvSpPr>
          <p:spPr>
            <a:xfrm>
              <a:off x="2642325" y="24957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" name="Google Shape;349;p2"/>
            <p:cNvSpPr/>
            <p:nvPr/>
          </p:nvSpPr>
          <p:spPr>
            <a:xfrm>
              <a:off x="2642325" y="27968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" name="Google Shape;350;p2"/>
            <p:cNvSpPr/>
            <p:nvPr/>
          </p:nvSpPr>
          <p:spPr>
            <a:xfrm>
              <a:off x="2642325" y="30978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" name="Google Shape;351;p2"/>
            <p:cNvSpPr/>
            <p:nvPr/>
          </p:nvSpPr>
          <p:spPr>
            <a:xfrm>
              <a:off x="2642325" y="33988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" name="Google Shape;352;p2"/>
            <p:cNvSpPr/>
            <p:nvPr/>
          </p:nvSpPr>
          <p:spPr>
            <a:xfrm>
              <a:off x="2642325" y="35493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" name="Google Shape;353;p2"/>
            <p:cNvSpPr/>
            <p:nvPr/>
          </p:nvSpPr>
          <p:spPr>
            <a:xfrm>
              <a:off x="2642325" y="400087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" name="Google Shape;354;p2"/>
            <p:cNvSpPr/>
            <p:nvPr/>
          </p:nvSpPr>
          <p:spPr>
            <a:xfrm>
              <a:off x="2642325" y="41514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5" name="Google Shape;355;p2"/>
            <p:cNvSpPr/>
            <p:nvPr/>
          </p:nvSpPr>
          <p:spPr>
            <a:xfrm>
              <a:off x="2642325" y="43019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6" name="Google Shape;356;p2"/>
            <p:cNvSpPr/>
            <p:nvPr/>
          </p:nvSpPr>
          <p:spPr>
            <a:xfrm>
              <a:off x="2642325" y="44524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7" name="Google Shape;357;p2"/>
            <p:cNvSpPr/>
            <p:nvPr/>
          </p:nvSpPr>
          <p:spPr>
            <a:xfrm>
              <a:off x="2642325" y="46029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" name="Google Shape;358;p2"/>
            <p:cNvSpPr/>
            <p:nvPr/>
          </p:nvSpPr>
          <p:spPr>
            <a:xfrm>
              <a:off x="2642325" y="49039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9" name="Google Shape;359;p2"/>
            <p:cNvSpPr/>
            <p:nvPr/>
          </p:nvSpPr>
          <p:spPr>
            <a:xfrm>
              <a:off x="2642325" y="5054450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0" name="Google Shape;360;p2"/>
            <p:cNvSpPr/>
            <p:nvPr/>
          </p:nvSpPr>
          <p:spPr>
            <a:xfrm>
              <a:off x="2792825" y="2381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1" name="Google Shape;361;p2"/>
            <p:cNvSpPr/>
            <p:nvPr/>
          </p:nvSpPr>
          <p:spPr>
            <a:xfrm>
              <a:off x="2792825" y="6896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2" name="Google Shape;362;p2"/>
            <p:cNvSpPr/>
            <p:nvPr/>
          </p:nvSpPr>
          <p:spPr>
            <a:xfrm>
              <a:off x="2792825" y="9906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3" name="Google Shape;363;p2"/>
            <p:cNvSpPr/>
            <p:nvPr/>
          </p:nvSpPr>
          <p:spPr>
            <a:xfrm>
              <a:off x="2792825" y="14422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4" name="Google Shape;364;p2"/>
            <p:cNvSpPr/>
            <p:nvPr/>
          </p:nvSpPr>
          <p:spPr>
            <a:xfrm>
              <a:off x="2792825" y="1592700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5" name="Google Shape;365;p2"/>
            <p:cNvSpPr/>
            <p:nvPr/>
          </p:nvSpPr>
          <p:spPr>
            <a:xfrm>
              <a:off x="2792825" y="21947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6" name="Google Shape;366;p2"/>
            <p:cNvSpPr/>
            <p:nvPr/>
          </p:nvSpPr>
          <p:spPr>
            <a:xfrm>
              <a:off x="2792825" y="23452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7" name="Google Shape;367;p2"/>
            <p:cNvSpPr/>
            <p:nvPr/>
          </p:nvSpPr>
          <p:spPr>
            <a:xfrm>
              <a:off x="2792825" y="264627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8" name="Google Shape;368;p2"/>
            <p:cNvSpPr/>
            <p:nvPr/>
          </p:nvSpPr>
          <p:spPr>
            <a:xfrm>
              <a:off x="2792825" y="27968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9" name="Google Shape;369;p2"/>
            <p:cNvSpPr/>
            <p:nvPr/>
          </p:nvSpPr>
          <p:spPr>
            <a:xfrm>
              <a:off x="2792825" y="2947300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0" name="Google Shape;370;p2"/>
            <p:cNvSpPr/>
            <p:nvPr/>
          </p:nvSpPr>
          <p:spPr>
            <a:xfrm>
              <a:off x="2792825" y="30978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1" name="Google Shape;371;p2"/>
            <p:cNvSpPr/>
            <p:nvPr/>
          </p:nvSpPr>
          <p:spPr>
            <a:xfrm>
              <a:off x="2792825" y="35493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2" name="Google Shape;372;p2"/>
            <p:cNvSpPr/>
            <p:nvPr/>
          </p:nvSpPr>
          <p:spPr>
            <a:xfrm>
              <a:off x="2792825" y="36998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3" name="Google Shape;373;p2"/>
            <p:cNvSpPr/>
            <p:nvPr/>
          </p:nvSpPr>
          <p:spPr>
            <a:xfrm>
              <a:off x="2792825" y="38503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4" name="Google Shape;374;p2"/>
            <p:cNvSpPr/>
            <p:nvPr/>
          </p:nvSpPr>
          <p:spPr>
            <a:xfrm>
              <a:off x="2792825" y="41514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5" name="Google Shape;375;p2"/>
            <p:cNvSpPr/>
            <p:nvPr/>
          </p:nvSpPr>
          <p:spPr>
            <a:xfrm>
              <a:off x="2792825" y="49039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6" name="Google Shape;376;p2"/>
            <p:cNvSpPr/>
            <p:nvPr/>
          </p:nvSpPr>
          <p:spPr>
            <a:xfrm>
              <a:off x="2792825" y="52049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7" name="Google Shape;377;p2"/>
            <p:cNvSpPr/>
            <p:nvPr/>
          </p:nvSpPr>
          <p:spPr>
            <a:xfrm>
              <a:off x="2792825" y="53554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8" name="Google Shape;378;p2"/>
            <p:cNvSpPr/>
            <p:nvPr/>
          </p:nvSpPr>
          <p:spPr>
            <a:xfrm>
              <a:off x="2943325" y="38862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9" name="Google Shape;379;p2"/>
            <p:cNvSpPr/>
            <p:nvPr/>
          </p:nvSpPr>
          <p:spPr>
            <a:xfrm>
              <a:off x="2943325" y="539125"/>
              <a:ext cx="121425" cy="121425"/>
            </a:xfrm>
            <a:custGeom>
              <a:avLst/>
              <a:gdLst/>
              <a:ahLst/>
              <a:cxnLst/>
              <a:rect l="l" t="t" r="r" b="b"/>
              <a:pathLst>
                <a:path w="4857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0" name="Google Shape;380;p2"/>
            <p:cNvSpPr/>
            <p:nvPr/>
          </p:nvSpPr>
          <p:spPr>
            <a:xfrm>
              <a:off x="2943325" y="99067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1" name="Google Shape;381;p2"/>
            <p:cNvSpPr/>
            <p:nvPr/>
          </p:nvSpPr>
          <p:spPr>
            <a:xfrm>
              <a:off x="2943325" y="129170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2" name="Google Shape;382;p2"/>
            <p:cNvSpPr/>
            <p:nvPr/>
          </p:nvSpPr>
          <p:spPr>
            <a:xfrm>
              <a:off x="2943325" y="1592700"/>
              <a:ext cx="121425" cy="121425"/>
            </a:xfrm>
            <a:custGeom>
              <a:avLst/>
              <a:gdLst/>
              <a:ahLst/>
              <a:cxnLst/>
              <a:rect l="l" t="t" r="r" b="b"/>
              <a:pathLst>
                <a:path w="4857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3" name="Google Shape;383;p2"/>
            <p:cNvSpPr/>
            <p:nvPr/>
          </p:nvSpPr>
          <p:spPr>
            <a:xfrm>
              <a:off x="2943325" y="204425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4" name="Google Shape;384;p2"/>
            <p:cNvSpPr/>
            <p:nvPr/>
          </p:nvSpPr>
          <p:spPr>
            <a:xfrm>
              <a:off x="2943325" y="234527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5" name="Google Shape;385;p2"/>
            <p:cNvSpPr/>
            <p:nvPr/>
          </p:nvSpPr>
          <p:spPr>
            <a:xfrm>
              <a:off x="2943325" y="279680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6" name="Google Shape;386;p2"/>
            <p:cNvSpPr/>
            <p:nvPr/>
          </p:nvSpPr>
          <p:spPr>
            <a:xfrm>
              <a:off x="2943325" y="309782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7" name="Google Shape;387;p2"/>
            <p:cNvSpPr/>
            <p:nvPr/>
          </p:nvSpPr>
          <p:spPr>
            <a:xfrm>
              <a:off x="2943325" y="324832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8" name="Google Shape;388;p2"/>
            <p:cNvSpPr/>
            <p:nvPr/>
          </p:nvSpPr>
          <p:spPr>
            <a:xfrm>
              <a:off x="2943325" y="354935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9" name="Google Shape;389;p2"/>
            <p:cNvSpPr/>
            <p:nvPr/>
          </p:nvSpPr>
          <p:spPr>
            <a:xfrm>
              <a:off x="2943325" y="369987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0" name="Google Shape;390;p2"/>
            <p:cNvSpPr/>
            <p:nvPr/>
          </p:nvSpPr>
          <p:spPr>
            <a:xfrm>
              <a:off x="2943325" y="385037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1" name="Google Shape;391;p2"/>
            <p:cNvSpPr/>
            <p:nvPr/>
          </p:nvSpPr>
          <p:spPr>
            <a:xfrm>
              <a:off x="2943325" y="415140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2" name="Google Shape;392;p2"/>
            <p:cNvSpPr/>
            <p:nvPr/>
          </p:nvSpPr>
          <p:spPr>
            <a:xfrm>
              <a:off x="2943325" y="430190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3" name="Google Shape;393;p2"/>
            <p:cNvSpPr/>
            <p:nvPr/>
          </p:nvSpPr>
          <p:spPr>
            <a:xfrm>
              <a:off x="2943325" y="475345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4" name="Google Shape;394;p2"/>
            <p:cNvSpPr/>
            <p:nvPr/>
          </p:nvSpPr>
          <p:spPr>
            <a:xfrm>
              <a:off x="2943325" y="5054450"/>
              <a:ext cx="121425" cy="121425"/>
            </a:xfrm>
            <a:custGeom>
              <a:avLst/>
              <a:gdLst/>
              <a:ahLst/>
              <a:cxnLst/>
              <a:rect l="l" t="t" r="r" b="b"/>
              <a:pathLst>
                <a:path w="4857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5" name="Google Shape;395;p2"/>
            <p:cNvSpPr/>
            <p:nvPr/>
          </p:nvSpPr>
          <p:spPr>
            <a:xfrm>
              <a:off x="2943325" y="520497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6" name="Google Shape;396;p2"/>
            <p:cNvSpPr/>
            <p:nvPr/>
          </p:nvSpPr>
          <p:spPr>
            <a:xfrm>
              <a:off x="3093850" y="2381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7" name="Google Shape;397;p2"/>
            <p:cNvSpPr/>
            <p:nvPr/>
          </p:nvSpPr>
          <p:spPr>
            <a:xfrm>
              <a:off x="3093850" y="6896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8" name="Google Shape;398;p2"/>
            <p:cNvSpPr/>
            <p:nvPr/>
          </p:nvSpPr>
          <p:spPr>
            <a:xfrm>
              <a:off x="3093850" y="11411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9" name="Google Shape;399;p2"/>
            <p:cNvSpPr/>
            <p:nvPr/>
          </p:nvSpPr>
          <p:spPr>
            <a:xfrm>
              <a:off x="3093850" y="17432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0" name="Google Shape;400;p2"/>
            <p:cNvSpPr/>
            <p:nvPr/>
          </p:nvSpPr>
          <p:spPr>
            <a:xfrm>
              <a:off x="3093850" y="23452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1" name="Google Shape;401;p2"/>
            <p:cNvSpPr/>
            <p:nvPr/>
          </p:nvSpPr>
          <p:spPr>
            <a:xfrm>
              <a:off x="3093850" y="30978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2" name="Google Shape;402;p2"/>
            <p:cNvSpPr/>
            <p:nvPr/>
          </p:nvSpPr>
          <p:spPr>
            <a:xfrm>
              <a:off x="3093850" y="43019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3" name="Google Shape;403;p2"/>
            <p:cNvSpPr/>
            <p:nvPr/>
          </p:nvSpPr>
          <p:spPr>
            <a:xfrm>
              <a:off x="3093850" y="44524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4" name="Google Shape;404;p2"/>
            <p:cNvSpPr/>
            <p:nvPr/>
          </p:nvSpPr>
          <p:spPr>
            <a:xfrm>
              <a:off x="3093850" y="53554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5" name="Google Shape;405;p2"/>
            <p:cNvSpPr/>
            <p:nvPr/>
          </p:nvSpPr>
          <p:spPr>
            <a:xfrm>
              <a:off x="3244350" y="38862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6" name="Google Shape;406;p2"/>
            <p:cNvSpPr/>
            <p:nvPr/>
          </p:nvSpPr>
          <p:spPr>
            <a:xfrm>
              <a:off x="3244350" y="129170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7" name="Google Shape;407;p2"/>
            <p:cNvSpPr/>
            <p:nvPr/>
          </p:nvSpPr>
          <p:spPr>
            <a:xfrm>
              <a:off x="3244350" y="204425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8" name="Google Shape;408;p2"/>
            <p:cNvSpPr/>
            <p:nvPr/>
          </p:nvSpPr>
          <p:spPr>
            <a:xfrm>
              <a:off x="3244350" y="279680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9" name="Google Shape;409;p2"/>
            <p:cNvSpPr/>
            <p:nvPr/>
          </p:nvSpPr>
          <p:spPr>
            <a:xfrm>
              <a:off x="3244350" y="369987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0" name="Google Shape;410;p2"/>
            <p:cNvSpPr/>
            <p:nvPr/>
          </p:nvSpPr>
          <p:spPr>
            <a:xfrm>
              <a:off x="3244350" y="445242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1" name="Google Shape;411;p2"/>
            <p:cNvSpPr/>
            <p:nvPr/>
          </p:nvSpPr>
          <p:spPr>
            <a:xfrm>
              <a:off x="3244350" y="460292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2" name="Google Shape;412;p2"/>
            <p:cNvSpPr/>
            <p:nvPr/>
          </p:nvSpPr>
          <p:spPr>
            <a:xfrm>
              <a:off x="3244350" y="520497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3" name="Google Shape;413;p2"/>
            <p:cNvSpPr/>
            <p:nvPr/>
          </p:nvSpPr>
          <p:spPr>
            <a:xfrm>
              <a:off x="3394875" y="2381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4" name="Google Shape;414;p2"/>
            <p:cNvSpPr/>
            <p:nvPr/>
          </p:nvSpPr>
          <p:spPr>
            <a:xfrm>
              <a:off x="3394875" y="12917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5" name="Google Shape;415;p2"/>
            <p:cNvSpPr/>
            <p:nvPr/>
          </p:nvSpPr>
          <p:spPr>
            <a:xfrm>
              <a:off x="3394875" y="32483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6" name="Google Shape;416;p2"/>
            <p:cNvSpPr/>
            <p:nvPr/>
          </p:nvSpPr>
          <p:spPr>
            <a:xfrm>
              <a:off x="3394875" y="38503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7" name="Google Shape;417;p2"/>
            <p:cNvSpPr/>
            <p:nvPr/>
          </p:nvSpPr>
          <p:spPr>
            <a:xfrm>
              <a:off x="3394875" y="44524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8" name="Google Shape;418;p2"/>
            <p:cNvSpPr/>
            <p:nvPr/>
          </p:nvSpPr>
          <p:spPr>
            <a:xfrm>
              <a:off x="3394875" y="52049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9" name="Google Shape;419;p2"/>
            <p:cNvSpPr/>
            <p:nvPr/>
          </p:nvSpPr>
          <p:spPr>
            <a:xfrm>
              <a:off x="3545375" y="6896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0" name="Google Shape;420;p2"/>
            <p:cNvSpPr/>
            <p:nvPr/>
          </p:nvSpPr>
          <p:spPr>
            <a:xfrm>
              <a:off x="3545375" y="1592700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1" name="Google Shape;421;p2"/>
            <p:cNvSpPr/>
            <p:nvPr/>
          </p:nvSpPr>
          <p:spPr>
            <a:xfrm>
              <a:off x="3545375" y="264627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22" name="Google Shape;422;p2"/>
          <p:cNvGrpSpPr/>
          <p:nvPr/>
        </p:nvGrpSpPr>
        <p:grpSpPr>
          <a:xfrm rot="10800000">
            <a:off x="6367294" y="28698"/>
            <a:ext cx="2309820" cy="5086302"/>
            <a:chOff x="1287725" y="238125"/>
            <a:chExt cx="2379050" cy="5238750"/>
          </a:xfrm>
        </p:grpSpPr>
        <p:sp>
          <p:nvSpPr>
            <p:cNvPr id="423" name="Google Shape;423;p2"/>
            <p:cNvSpPr/>
            <p:nvPr/>
          </p:nvSpPr>
          <p:spPr>
            <a:xfrm>
              <a:off x="1287725" y="3886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4" name="Google Shape;424;p2"/>
            <p:cNvSpPr/>
            <p:nvPr/>
          </p:nvSpPr>
          <p:spPr>
            <a:xfrm>
              <a:off x="1287725" y="6896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5" name="Google Shape;425;p2"/>
            <p:cNvSpPr/>
            <p:nvPr/>
          </p:nvSpPr>
          <p:spPr>
            <a:xfrm>
              <a:off x="1287725" y="8401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6" name="Google Shape;426;p2"/>
            <p:cNvSpPr/>
            <p:nvPr/>
          </p:nvSpPr>
          <p:spPr>
            <a:xfrm>
              <a:off x="1287725" y="12917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7" name="Google Shape;427;p2"/>
            <p:cNvSpPr/>
            <p:nvPr/>
          </p:nvSpPr>
          <p:spPr>
            <a:xfrm>
              <a:off x="1287725" y="17432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8" name="Google Shape;428;p2"/>
            <p:cNvSpPr/>
            <p:nvPr/>
          </p:nvSpPr>
          <p:spPr>
            <a:xfrm>
              <a:off x="1287725" y="18937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9" name="Google Shape;429;p2"/>
            <p:cNvSpPr/>
            <p:nvPr/>
          </p:nvSpPr>
          <p:spPr>
            <a:xfrm>
              <a:off x="1287725" y="20442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0" name="Google Shape;430;p2"/>
            <p:cNvSpPr/>
            <p:nvPr/>
          </p:nvSpPr>
          <p:spPr>
            <a:xfrm>
              <a:off x="1287725" y="24957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1" name="Google Shape;431;p2"/>
            <p:cNvSpPr/>
            <p:nvPr/>
          </p:nvSpPr>
          <p:spPr>
            <a:xfrm>
              <a:off x="1287725" y="2947300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2" name="Google Shape;432;p2"/>
            <p:cNvSpPr/>
            <p:nvPr/>
          </p:nvSpPr>
          <p:spPr>
            <a:xfrm>
              <a:off x="1287725" y="36998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3" name="Google Shape;433;p2"/>
            <p:cNvSpPr/>
            <p:nvPr/>
          </p:nvSpPr>
          <p:spPr>
            <a:xfrm>
              <a:off x="1287725" y="38503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4" name="Google Shape;434;p2"/>
            <p:cNvSpPr/>
            <p:nvPr/>
          </p:nvSpPr>
          <p:spPr>
            <a:xfrm>
              <a:off x="1287725" y="44524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5" name="Google Shape;435;p2"/>
            <p:cNvSpPr/>
            <p:nvPr/>
          </p:nvSpPr>
          <p:spPr>
            <a:xfrm>
              <a:off x="1287725" y="47534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6" name="Google Shape;436;p2"/>
            <p:cNvSpPr/>
            <p:nvPr/>
          </p:nvSpPr>
          <p:spPr>
            <a:xfrm>
              <a:off x="1287725" y="5054450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7" name="Google Shape;437;p2"/>
            <p:cNvSpPr/>
            <p:nvPr/>
          </p:nvSpPr>
          <p:spPr>
            <a:xfrm>
              <a:off x="1287725" y="52049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8" name="Google Shape;438;p2"/>
            <p:cNvSpPr/>
            <p:nvPr/>
          </p:nvSpPr>
          <p:spPr>
            <a:xfrm>
              <a:off x="1438225" y="3886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9" name="Google Shape;439;p2"/>
            <p:cNvSpPr/>
            <p:nvPr/>
          </p:nvSpPr>
          <p:spPr>
            <a:xfrm>
              <a:off x="1438225" y="23452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0" name="Google Shape;440;p2"/>
            <p:cNvSpPr/>
            <p:nvPr/>
          </p:nvSpPr>
          <p:spPr>
            <a:xfrm>
              <a:off x="1438225" y="27968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1" name="Google Shape;441;p2"/>
            <p:cNvSpPr/>
            <p:nvPr/>
          </p:nvSpPr>
          <p:spPr>
            <a:xfrm>
              <a:off x="1438225" y="41514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2" name="Google Shape;442;p2"/>
            <p:cNvSpPr/>
            <p:nvPr/>
          </p:nvSpPr>
          <p:spPr>
            <a:xfrm>
              <a:off x="1588750" y="3886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3" name="Google Shape;443;p2"/>
            <p:cNvSpPr/>
            <p:nvPr/>
          </p:nvSpPr>
          <p:spPr>
            <a:xfrm>
              <a:off x="1588750" y="53912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4" name="Google Shape;444;p2"/>
            <p:cNvSpPr/>
            <p:nvPr/>
          </p:nvSpPr>
          <p:spPr>
            <a:xfrm>
              <a:off x="1588750" y="6896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5" name="Google Shape;445;p2"/>
            <p:cNvSpPr/>
            <p:nvPr/>
          </p:nvSpPr>
          <p:spPr>
            <a:xfrm>
              <a:off x="1588750" y="11411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6" name="Google Shape;446;p2"/>
            <p:cNvSpPr/>
            <p:nvPr/>
          </p:nvSpPr>
          <p:spPr>
            <a:xfrm>
              <a:off x="1588750" y="18937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7" name="Google Shape;447;p2"/>
            <p:cNvSpPr/>
            <p:nvPr/>
          </p:nvSpPr>
          <p:spPr>
            <a:xfrm>
              <a:off x="1588750" y="20442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8" name="Google Shape;448;p2"/>
            <p:cNvSpPr/>
            <p:nvPr/>
          </p:nvSpPr>
          <p:spPr>
            <a:xfrm>
              <a:off x="1588750" y="23452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9" name="Google Shape;449;p2"/>
            <p:cNvSpPr/>
            <p:nvPr/>
          </p:nvSpPr>
          <p:spPr>
            <a:xfrm>
              <a:off x="1588750" y="30978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0" name="Google Shape;450;p2"/>
            <p:cNvSpPr/>
            <p:nvPr/>
          </p:nvSpPr>
          <p:spPr>
            <a:xfrm>
              <a:off x="1588750" y="35493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1" name="Google Shape;451;p2"/>
            <p:cNvSpPr/>
            <p:nvPr/>
          </p:nvSpPr>
          <p:spPr>
            <a:xfrm>
              <a:off x="1588750" y="53554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2" name="Google Shape;452;p2"/>
            <p:cNvSpPr/>
            <p:nvPr/>
          </p:nvSpPr>
          <p:spPr>
            <a:xfrm>
              <a:off x="1739250" y="3886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3" name="Google Shape;453;p2"/>
            <p:cNvSpPr/>
            <p:nvPr/>
          </p:nvSpPr>
          <p:spPr>
            <a:xfrm>
              <a:off x="1739250" y="6896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4" name="Google Shape;454;p2"/>
            <p:cNvSpPr/>
            <p:nvPr/>
          </p:nvSpPr>
          <p:spPr>
            <a:xfrm>
              <a:off x="1739250" y="9906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5" name="Google Shape;455;p2"/>
            <p:cNvSpPr/>
            <p:nvPr/>
          </p:nvSpPr>
          <p:spPr>
            <a:xfrm>
              <a:off x="1739250" y="1592700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6" name="Google Shape;456;p2"/>
            <p:cNvSpPr/>
            <p:nvPr/>
          </p:nvSpPr>
          <p:spPr>
            <a:xfrm>
              <a:off x="1739250" y="17432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7" name="Google Shape;457;p2"/>
            <p:cNvSpPr/>
            <p:nvPr/>
          </p:nvSpPr>
          <p:spPr>
            <a:xfrm>
              <a:off x="1739250" y="20442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8" name="Google Shape;458;p2"/>
            <p:cNvSpPr/>
            <p:nvPr/>
          </p:nvSpPr>
          <p:spPr>
            <a:xfrm>
              <a:off x="1739250" y="21947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9" name="Google Shape;459;p2"/>
            <p:cNvSpPr/>
            <p:nvPr/>
          </p:nvSpPr>
          <p:spPr>
            <a:xfrm>
              <a:off x="1739250" y="23452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0" name="Google Shape;460;p2"/>
            <p:cNvSpPr/>
            <p:nvPr/>
          </p:nvSpPr>
          <p:spPr>
            <a:xfrm>
              <a:off x="1739250" y="2947300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1" name="Google Shape;461;p2"/>
            <p:cNvSpPr/>
            <p:nvPr/>
          </p:nvSpPr>
          <p:spPr>
            <a:xfrm>
              <a:off x="1739250" y="30978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2" name="Google Shape;462;p2"/>
            <p:cNvSpPr/>
            <p:nvPr/>
          </p:nvSpPr>
          <p:spPr>
            <a:xfrm>
              <a:off x="1739250" y="32483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3" name="Google Shape;463;p2"/>
            <p:cNvSpPr/>
            <p:nvPr/>
          </p:nvSpPr>
          <p:spPr>
            <a:xfrm>
              <a:off x="1739250" y="38503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4" name="Google Shape;464;p2"/>
            <p:cNvSpPr/>
            <p:nvPr/>
          </p:nvSpPr>
          <p:spPr>
            <a:xfrm>
              <a:off x="1739250" y="400087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5" name="Google Shape;465;p2"/>
            <p:cNvSpPr/>
            <p:nvPr/>
          </p:nvSpPr>
          <p:spPr>
            <a:xfrm>
              <a:off x="1739250" y="44524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6" name="Google Shape;466;p2"/>
            <p:cNvSpPr/>
            <p:nvPr/>
          </p:nvSpPr>
          <p:spPr>
            <a:xfrm>
              <a:off x="1739250" y="46029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7" name="Google Shape;467;p2"/>
            <p:cNvSpPr/>
            <p:nvPr/>
          </p:nvSpPr>
          <p:spPr>
            <a:xfrm>
              <a:off x="1739250" y="47534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8" name="Google Shape;468;p2"/>
            <p:cNvSpPr/>
            <p:nvPr/>
          </p:nvSpPr>
          <p:spPr>
            <a:xfrm>
              <a:off x="1739250" y="5054450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9" name="Google Shape;469;p2"/>
            <p:cNvSpPr/>
            <p:nvPr/>
          </p:nvSpPr>
          <p:spPr>
            <a:xfrm>
              <a:off x="1889750" y="539125"/>
              <a:ext cx="121425" cy="121425"/>
            </a:xfrm>
            <a:custGeom>
              <a:avLst/>
              <a:gdLst/>
              <a:ahLst/>
              <a:cxnLst/>
              <a:rect l="l" t="t" r="r" b="b"/>
              <a:pathLst>
                <a:path w="4857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0" name="Google Shape;470;p2"/>
            <p:cNvSpPr/>
            <p:nvPr/>
          </p:nvSpPr>
          <p:spPr>
            <a:xfrm>
              <a:off x="1889750" y="68965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1" name="Google Shape;471;p2"/>
            <p:cNvSpPr/>
            <p:nvPr/>
          </p:nvSpPr>
          <p:spPr>
            <a:xfrm>
              <a:off x="1889750" y="99067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2" name="Google Shape;472;p2"/>
            <p:cNvSpPr/>
            <p:nvPr/>
          </p:nvSpPr>
          <p:spPr>
            <a:xfrm>
              <a:off x="1889750" y="114117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3" name="Google Shape;473;p2"/>
            <p:cNvSpPr/>
            <p:nvPr/>
          </p:nvSpPr>
          <p:spPr>
            <a:xfrm>
              <a:off x="1889750" y="129170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4" name="Google Shape;474;p2"/>
            <p:cNvSpPr/>
            <p:nvPr/>
          </p:nvSpPr>
          <p:spPr>
            <a:xfrm>
              <a:off x="1889750" y="1592700"/>
              <a:ext cx="121425" cy="121425"/>
            </a:xfrm>
            <a:custGeom>
              <a:avLst/>
              <a:gdLst/>
              <a:ahLst/>
              <a:cxnLst/>
              <a:rect l="l" t="t" r="r" b="b"/>
              <a:pathLst>
                <a:path w="4857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5" name="Google Shape;475;p2"/>
            <p:cNvSpPr/>
            <p:nvPr/>
          </p:nvSpPr>
          <p:spPr>
            <a:xfrm>
              <a:off x="1889750" y="324832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6" name="Google Shape;476;p2"/>
            <p:cNvSpPr/>
            <p:nvPr/>
          </p:nvSpPr>
          <p:spPr>
            <a:xfrm>
              <a:off x="1889750" y="354935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7" name="Google Shape;477;p2"/>
            <p:cNvSpPr/>
            <p:nvPr/>
          </p:nvSpPr>
          <p:spPr>
            <a:xfrm>
              <a:off x="1889750" y="369987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8" name="Google Shape;478;p2"/>
            <p:cNvSpPr/>
            <p:nvPr/>
          </p:nvSpPr>
          <p:spPr>
            <a:xfrm>
              <a:off x="1889750" y="5054450"/>
              <a:ext cx="121425" cy="121425"/>
            </a:xfrm>
            <a:custGeom>
              <a:avLst/>
              <a:gdLst/>
              <a:ahLst/>
              <a:cxnLst/>
              <a:rect l="l" t="t" r="r" b="b"/>
              <a:pathLst>
                <a:path w="4857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9" name="Google Shape;479;p2"/>
            <p:cNvSpPr/>
            <p:nvPr/>
          </p:nvSpPr>
          <p:spPr>
            <a:xfrm>
              <a:off x="1889750" y="535547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0" name="Google Shape;480;p2"/>
            <p:cNvSpPr/>
            <p:nvPr/>
          </p:nvSpPr>
          <p:spPr>
            <a:xfrm>
              <a:off x="2040275" y="2381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1" name="Google Shape;481;p2"/>
            <p:cNvSpPr/>
            <p:nvPr/>
          </p:nvSpPr>
          <p:spPr>
            <a:xfrm>
              <a:off x="2040275" y="53912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2" name="Google Shape;482;p2"/>
            <p:cNvSpPr/>
            <p:nvPr/>
          </p:nvSpPr>
          <p:spPr>
            <a:xfrm>
              <a:off x="2040275" y="8401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3" name="Google Shape;483;p2"/>
            <p:cNvSpPr/>
            <p:nvPr/>
          </p:nvSpPr>
          <p:spPr>
            <a:xfrm>
              <a:off x="2040275" y="9906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4" name="Google Shape;484;p2"/>
            <p:cNvSpPr/>
            <p:nvPr/>
          </p:nvSpPr>
          <p:spPr>
            <a:xfrm>
              <a:off x="2040275" y="1592700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5" name="Google Shape;485;p2"/>
            <p:cNvSpPr/>
            <p:nvPr/>
          </p:nvSpPr>
          <p:spPr>
            <a:xfrm>
              <a:off x="2040275" y="21947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6" name="Google Shape;486;p2"/>
            <p:cNvSpPr/>
            <p:nvPr/>
          </p:nvSpPr>
          <p:spPr>
            <a:xfrm>
              <a:off x="2040275" y="23452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7" name="Google Shape;487;p2"/>
            <p:cNvSpPr/>
            <p:nvPr/>
          </p:nvSpPr>
          <p:spPr>
            <a:xfrm>
              <a:off x="2040275" y="24957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8" name="Google Shape;488;p2"/>
            <p:cNvSpPr/>
            <p:nvPr/>
          </p:nvSpPr>
          <p:spPr>
            <a:xfrm>
              <a:off x="2040275" y="33988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9" name="Google Shape;489;p2"/>
            <p:cNvSpPr/>
            <p:nvPr/>
          </p:nvSpPr>
          <p:spPr>
            <a:xfrm>
              <a:off x="2040275" y="41514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0" name="Google Shape;490;p2"/>
            <p:cNvSpPr/>
            <p:nvPr/>
          </p:nvSpPr>
          <p:spPr>
            <a:xfrm>
              <a:off x="2040275" y="46029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1" name="Google Shape;491;p2"/>
            <p:cNvSpPr/>
            <p:nvPr/>
          </p:nvSpPr>
          <p:spPr>
            <a:xfrm>
              <a:off x="2040275" y="47534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2" name="Google Shape;492;p2"/>
            <p:cNvSpPr/>
            <p:nvPr/>
          </p:nvSpPr>
          <p:spPr>
            <a:xfrm>
              <a:off x="2040275" y="53554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3" name="Google Shape;493;p2"/>
            <p:cNvSpPr/>
            <p:nvPr/>
          </p:nvSpPr>
          <p:spPr>
            <a:xfrm>
              <a:off x="2190775" y="38862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4" name="Google Shape;494;p2"/>
            <p:cNvSpPr/>
            <p:nvPr/>
          </p:nvSpPr>
          <p:spPr>
            <a:xfrm>
              <a:off x="2190775" y="539125"/>
              <a:ext cx="121425" cy="121425"/>
            </a:xfrm>
            <a:custGeom>
              <a:avLst/>
              <a:gdLst/>
              <a:ahLst/>
              <a:cxnLst/>
              <a:rect l="l" t="t" r="r" b="b"/>
              <a:pathLst>
                <a:path w="4857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5" name="Google Shape;495;p2"/>
            <p:cNvSpPr/>
            <p:nvPr/>
          </p:nvSpPr>
          <p:spPr>
            <a:xfrm>
              <a:off x="2190775" y="99067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6" name="Google Shape;496;p2"/>
            <p:cNvSpPr/>
            <p:nvPr/>
          </p:nvSpPr>
          <p:spPr>
            <a:xfrm>
              <a:off x="2190775" y="144220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7" name="Google Shape;497;p2"/>
            <p:cNvSpPr/>
            <p:nvPr/>
          </p:nvSpPr>
          <p:spPr>
            <a:xfrm>
              <a:off x="2190775" y="2646275"/>
              <a:ext cx="121425" cy="121425"/>
            </a:xfrm>
            <a:custGeom>
              <a:avLst/>
              <a:gdLst/>
              <a:ahLst/>
              <a:cxnLst/>
              <a:rect l="l" t="t" r="r" b="b"/>
              <a:pathLst>
                <a:path w="4857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8" name="Google Shape;498;p2"/>
            <p:cNvSpPr/>
            <p:nvPr/>
          </p:nvSpPr>
          <p:spPr>
            <a:xfrm>
              <a:off x="2190775" y="2947300"/>
              <a:ext cx="121425" cy="121425"/>
            </a:xfrm>
            <a:custGeom>
              <a:avLst/>
              <a:gdLst/>
              <a:ahLst/>
              <a:cxnLst/>
              <a:rect l="l" t="t" r="r" b="b"/>
              <a:pathLst>
                <a:path w="4857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9" name="Google Shape;499;p2"/>
            <p:cNvSpPr/>
            <p:nvPr/>
          </p:nvSpPr>
          <p:spPr>
            <a:xfrm>
              <a:off x="2190775" y="385037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0" name="Google Shape;500;p2"/>
            <p:cNvSpPr/>
            <p:nvPr/>
          </p:nvSpPr>
          <p:spPr>
            <a:xfrm>
              <a:off x="2190775" y="430190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1" name="Google Shape;501;p2"/>
            <p:cNvSpPr/>
            <p:nvPr/>
          </p:nvSpPr>
          <p:spPr>
            <a:xfrm>
              <a:off x="2190775" y="490395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2" name="Google Shape;502;p2"/>
            <p:cNvSpPr/>
            <p:nvPr/>
          </p:nvSpPr>
          <p:spPr>
            <a:xfrm>
              <a:off x="2341300" y="2381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3" name="Google Shape;503;p2"/>
            <p:cNvSpPr/>
            <p:nvPr/>
          </p:nvSpPr>
          <p:spPr>
            <a:xfrm>
              <a:off x="2341300" y="3886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4" name="Google Shape;504;p2"/>
            <p:cNvSpPr/>
            <p:nvPr/>
          </p:nvSpPr>
          <p:spPr>
            <a:xfrm>
              <a:off x="2341300" y="8401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5" name="Google Shape;505;p2"/>
            <p:cNvSpPr/>
            <p:nvPr/>
          </p:nvSpPr>
          <p:spPr>
            <a:xfrm>
              <a:off x="2341300" y="11411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6" name="Google Shape;506;p2"/>
            <p:cNvSpPr/>
            <p:nvPr/>
          </p:nvSpPr>
          <p:spPr>
            <a:xfrm>
              <a:off x="2341300" y="18937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7" name="Google Shape;507;p2"/>
            <p:cNvSpPr/>
            <p:nvPr/>
          </p:nvSpPr>
          <p:spPr>
            <a:xfrm>
              <a:off x="2341300" y="20442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8" name="Google Shape;508;p2"/>
            <p:cNvSpPr/>
            <p:nvPr/>
          </p:nvSpPr>
          <p:spPr>
            <a:xfrm>
              <a:off x="2341300" y="36998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9" name="Google Shape;509;p2"/>
            <p:cNvSpPr/>
            <p:nvPr/>
          </p:nvSpPr>
          <p:spPr>
            <a:xfrm>
              <a:off x="2341300" y="400087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0" name="Google Shape;510;p2"/>
            <p:cNvSpPr/>
            <p:nvPr/>
          </p:nvSpPr>
          <p:spPr>
            <a:xfrm>
              <a:off x="2491800" y="2381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1" name="Google Shape;511;p2"/>
            <p:cNvSpPr/>
            <p:nvPr/>
          </p:nvSpPr>
          <p:spPr>
            <a:xfrm>
              <a:off x="2491800" y="12917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2" name="Google Shape;512;p2"/>
            <p:cNvSpPr/>
            <p:nvPr/>
          </p:nvSpPr>
          <p:spPr>
            <a:xfrm>
              <a:off x="2491800" y="21947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3" name="Google Shape;513;p2"/>
            <p:cNvSpPr/>
            <p:nvPr/>
          </p:nvSpPr>
          <p:spPr>
            <a:xfrm>
              <a:off x="2491800" y="36998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4" name="Google Shape;514;p2"/>
            <p:cNvSpPr/>
            <p:nvPr/>
          </p:nvSpPr>
          <p:spPr>
            <a:xfrm>
              <a:off x="2491800" y="49039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5" name="Google Shape;515;p2"/>
            <p:cNvSpPr/>
            <p:nvPr/>
          </p:nvSpPr>
          <p:spPr>
            <a:xfrm>
              <a:off x="2642325" y="2381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6" name="Google Shape;516;p2"/>
            <p:cNvSpPr/>
            <p:nvPr/>
          </p:nvSpPr>
          <p:spPr>
            <a:xfrm>
              <a:off x="2642325" y="6896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7" name="Google Shape;517;p2"/>
            <p:cNvSpPr/>
            <p:nvPr/>
          </p:nvSpPr>
          <p:spPr>
            <a:xfrm>
              <a:off x="2642325" y="23452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8" name="Google Shape;518;p2"/>
            <p:cNvSpPr/>
            <p:nvPr/>
          </p:nvSpPr>
          <p:spPr>
            <a:xfrm>
              <a:off x="2642325" y="32483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9" name="Google Shape;519;p2"/>
            <p:cNvSpPr/>
            <p:nvPr/>
          </p:nvSpPr>
          <p:spPr>
            <a:xfrm>
              <a:off x="2642325" y="36998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0" name="Google Shape;520;p2"/>
            <p:cNvSpPr/>
            <p:nvPr/>
          </p:nvSpPr>
          <p:spPr>
            <a:xfrm>
              <a:off x="2792825" y="43019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1" name="Google Shape;521;p2"/>
            <p:cNvSpPr/>
            <p:nvPr/>
          </p:nvSpPr>
          <p:spPr>
            <a:xfrm>
              <a:off x="2943325" y="144220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2" name="Google Shape;522;p2"/>
            <p:cNvSpPr/>
            <p:nvPr/>
          </p:nvSpPr>
          <p:spPr>
            <a:xfrm>
              <a:off x="2943325" y="2646275"/>
              <a:ext cx="121425" cy="121425"/>
            </a:xfrm>
            <a:custGeom>
              <a:avLst/>
              <a:gdLst/>
              <a:ahLst/>
              <a:cxnLst/>
              <a:rect l="l" t="t" r="r" b="b"/>
              <a:pathLst>
                <a:path w="4857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3" name="Google Shape;523;p2"/>
            <p:cNvSpPr/>
            <p:nvPr/>
          </p:nvSpPr>
          <p:spPr>
            <a:xfrm>
              <a:off x="3093850" y="5054450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4" name="Google Shape;524;p2"/>
            <p:cNvSpPr/>
            <p:nvPr/>
          </p:nvSpPr>
          <p:spPr>
            <a:xfrm>
              <a:off x="3394875" y="24957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5" name="Google Shape;525;p2"/>
            <p:cNvSpPr/>
            <p:nvPr/>
          </p:nvSpPr>
          <p:spPr>
            <a:xfrm>
              <a:off x="3545375" y="49039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" type="tx">
  <p:cSld name="TITLE_AND_BODY">
    <p:spTree>
      <p:nvGrpSpPr>
        <p:cNvPr id="1" name="Shape 15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4" name="Google Shape;1564;p5"/>
          <p:cNvSpPr txBox="1">
            <a:spLocks noGrp="1"/>
          </p:cNvSpPr>
          <p:nvPr>
            <p:ph type="title"/>
          </p:nvPr>
        </p:nvSpPr>
        <p:spPr>
          <a:xfrm>
            <a:off x="718300" y="739375"/>
            <a:ext cx="67611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>
            <a:endParaRPr/>
          </a:p>
        </p:txBody>
      </p:sp>
      <p:sp>
        <p:nvSpPr>
          <p:cNvPr id="1565" name="Google Shape;1565;p5"/>
          <p:cNvSpPr txBox="1">
            <a:spLocks noGrp="1"/>
          </p:cNvSpPr>
          <p:nvPr>
            <p:ph type="body" idx="1"/>
          </p:nvPr>
        </p:nvSpPr>
        <p:spPr>
          <a:xfrm>
            <a:off x="718300" y="1733550"/>
            <a:ext cx="6761100" cy="29805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81000">
              <a:spcBef>
                <a:spcPts val="600"/>
              </a:spcBef>
              <a:spcAft>
                <a:spcPts val="0"/>
              </a:spcAft>
              <a:buSzPts val="2400"/>
              <a:buChar char="▪"/>
              <a:defRPr/>
            </a:lvl1pPr>
            <a:lvl2pPr marL="914400" lvl="1" indent="-381000">
              <a:spcBef>
                <a:spcPts val="0"/>
              </a:spcBef>
              <a:spcAft>
                <a:spcPts val="0"/>
              </a:spcAft>
              <a:buSzPts val="2400"/>
              <a:buChar char="▫"/>
              <a:defRPr/>
            </a:lvl2pPr>
            <a:lvl3pPr marL="1371600" lvl="2" indent="-381000">
              <a:spcBef>
                <a:spcPts val="0"/>
              </a:spcBef>
              <a:spcAft>
                <a:spcPts val="0"/>
              </a:spcAft>
              <a:buSzPts val="2400"/>
              <a:buChar char="▫"/>
              <a:defRPr/>
            </a:lvl3pPr>
            <a:lvl4pPr marL="1828800" lvl="3" indent="-381000">
              <a:spcBef>
                <a:spcPts val="0"/>
              </a:spcBef>
              <a:spcAft>
                <a:spcPts val="0"/>
              </a:spcAft>
              <a:buSzPts val="2400"/>
              <a:buChar char="▫"/>
              <a:defRPr/>
            </a:lvl4pPr>
            <a:lvl5pPr marL="2286000" lvl="4" indent="-381000">
              <a:spcBef>
                <a:spcPts val="0"/>
              </a:spcBef>
              <a:spcAft>
                <a:spcPts val="0"/>
              </a:spcAft>
              <a:buSzPts val="2400"/>
              <a:buChar char="▫"/>
              <a:defRPr/>
            </a:lvl5pPr>
            <a:lvl6pPr marL="2743200" lvl="5" indent="-381000">
              <a:spcBef>
                <a:spcPts val="0"/>
              </a:spcBef>
              <a:spcAft>
                <a:spcPts val="0"/>
              </a:spcAft>
              <a:buSzPts val="2400"/>
              <a:buChar char="▫"/>
              <a:defRPr/>
            </a:lvl6pPr>
            <a:lvl7pPr marL="3200400" lvl="6" indent="-381000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7pPr>
            <a:lvl8pPr marL="3657600" lvl="7" indent="-381000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8pPr>
            <a:lvl9pPr marL="4114800" lvl="8" indent="-381000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9pPr>
          </a:lstStyle>
          <a:p>
            <a:endParaRPr/>
          </a:p>
        </p:txBody>
      </p:sp>
      <p:grpSp>
        <p:nvGrpSpPr>
          <p:cNvPr id="1566" name="Google Shape;1566;p5"/>
          <p:cNvGrpSpPr/>
          <p:nvPr/>
        </p:nvGrpSpPr>
        <p:grpSpPr>
          <a:xfrm rot="10800000">
            <a:off x="8851487" y="28707"/>
            <a:ext cx="264012" cy="5086302"/>
            <a:chOff x="5307800" y="238125"/>
            <a:chExt cx="271925" cy="5238750"/>
          </a:xfrm>
        </p:grpSpPr>
        <p:sp>
          <p:nvSpPr>
            <p:cNvPr id="1567" name="Google Shape;1567;p5"/>
            <p:cNvSpPr/>
            <p:nvPr/>
          </p:nvSpPr>
          <p:spPr>
            <a:xfrm>
              <a:off x="5307800" y="23812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8" name="Google Shape;1568;p5"/>
            <p:cNvSpPr/>
            <p:nvPr/>
          </p:nvSpPr>
          <p:spPr>
            <a:xfrm>
              <a:off x="5307800" y="38862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9" name="Google Shape;1569;p5"/>
            <p:cNvSpPr/>
            <p:nvPr/>
          </p:nvSpPr>
          <p:spPr>
            <a:xfrm>
              <a:off x="5307800" y="539125"/>
              <a:ext cx="121425" cy="121425"/>
            </a:xfrm>
            <a:custGeom>
              <a:avLst/>
              <a:gdLst/>
              <a:ahLst/>
              <a:cxnLst/>
              <a:rect l="l" t="t" r="r" b="b"/>
              <a:pathLst>
                <a:path w="4857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0" name="Google Shape;1570;p5"/>
            <p:cNvSpPr/>
            <p:nvPr/>
          </p:nvSpPr>
          <p:spPr>
            <a:xfrm>
              <a:off x="5307800" y="68965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1" name="Google Shape;1571;p5"/>
            <p:cNvSpPr/>
            <p:nvPr/>
          </p:nvSpPr>
          <p:spPr>
            <a:xfrm>
              <a:off x="5307800" y="84015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2" name="Google Shape;1572;p5"/>
            <p:cNvSpPr/>
            <p:nvPr/>
          </p:nvSpPr>
          <p:spPr>
            <a:xfrm>
              <a:off x="5307800" y="99067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3" name="Google Shape;1573;p5"/>
            <p:cNvSpPr/>
            <p:nvPr/>
          </p:nvSpPr>
          <p:spPr>
            <a:xfrm>
              <a:off x="5307800" y="114117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4" name="Google Shape;1574;p5"/>
            <p:cNvSpPr/>
            <p:nvPr/>
          </p:nvSpPr>
          <p:spPr>
            <a:xfrm>
              <a:off x="5307800" y="129170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5" name="Google Shape;1575;p5"/>
            <p:cNvSpPr/>
            <p:nvPr/>
          </p:nvSpPr>
          <p:spPr>
            <a:xfrm>
              <a:off x="5307800" y="144220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6" name="Google Shape;1576;p5"/>
            <p:cNvSpPr/>
            <p:nvPr/>
          </p:nvSpPr>
          <p:spPr>
            <a:xfrm>
              <a:off x="5307800" y="1592700"/>
              <a:ext cx="121425" cy="121425"/>
            </a:xfrm>
            <a:custGeom>
              <a:avLst/>
              <a:gdLst/>
              <a:ahLst/>
              <a:cxnLst/>
              <a:rect l="l" t="t" r="r" b="b"/>
              <a:pathLst>
                <a:path w="4857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7" name="Google Shape;1577;p5"/>
            <p:cNvSpPr/>
            <p:nvPr/>
          </p:nvSpPr>
          <p:spPr>
            <a:xfrm>
              <a:off x="5307800" y="174322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8" name="Google Shape;1578;p5"/>
            <p:cNvSpPr/>
            <p:nvPr/>
          </p:nvSpPr>
          <p:spPr>
            <a:xfrm>
              <a:off x="5307800" y="189372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9" name="Google Shape;1579;p5"/>
            <p:cNvSpPr/>
            <p:nvPr/>
          </p:nvSpPr>
          <p:spPr>
            <a:xfrm>
              <a:off x="5307800" y="204425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0" name="Google Shape;1580;p5"/>
            <p:cNvSpPr/>
            <p:nvPr/>
          </p:nvSpPr>
          <p:spPr>
            <a:xfrm>
              <a:off x="5307800" y="219475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1" name="Google Shape;1581;p5"/>
            <p:cNvSpPr/>
            <p:nvPr/>
          </p:nvSpPr>
          <p:spPr>
            <a:xfrm>
              <a:off x="5307800" y="234527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2" name="Google Shape;1582;p5"/>
            <p:cNvSpPr/>
            <p:nvPr/>
          </p:nvSpPr>
          <p:spPr>
            <a:xfrm>
              <a:off x="5307800" y="249577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3" name="Google Shape;1583;p5"/>
            <p:cNvSpPr/>
            <p:nvPr/>
          </p:nvSpPr>
          <p:spPr>
            <a:xfrm>
              <a:off x="5307800" y="2646275"/>
              <a:ext cx="121425" cy="121425"/>
            </a:xfrm>
            <a:custGeom>
              <a:avLst/>
              <a:gdLst/>
              <a:ahLst/>
              <a:cxnLst/>
              <a:rect l="l" t="t" r="r" b="b"/>
              <a:pathLst>
                <a:path w="4857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4" name="Google Shape;1584;p5"/>
            <p:cNvSpPr/>
            <p:nvPr/>
          </p:nvSpPr>
          <p:spPr>
            <a:xfrm>
              <a:off x="5307800" y="279680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5" name="Google Shape;1585;p5"/>
            <p:cNvSpPr/>
            <p:nvPr/>
          </p:nvSpPr>
          <p:spPr>
            <a:xfrm>
              <a:off x="5307800" y="2947300"/>
              <a:ext cx="121425" cy="121425"/>
            </a:xfrm>
            <a:custGeom>
              <a:avLst/>
              <a:gdLst/>
              <a:ahLst/>
              <a:cxnLst/>
              <a:rect l="l" t="t" r="r" b="b"/>
              <a:pathLst>
                <a:path w="4857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6" name="Google Shape;1586;p5"/>
            <p:cNvSpPr/>
            <p:nvPr/>
          </p:nvSpPr>
          <p:spPr>
            <a:xfrm>
              <a:off x="5307800" y="309782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7" name="Google Shape;1587;p5"/>
            <p:cNvSpPr/>
            <p:nvPr/>
          </p:nvSpPr>
          <p:spPr>
            <a:xfrm>
              <a:off x="5307800" y="324832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8" name="Google Shape;1588;p5"/>
            <p:cNvSpPr/>
            <p:nvPr/>
          </p:nvSpPr>
          <p:spPr>
            <a:xfrm>
              <a:off x="5307800" y="339885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9" name="Google Shape;1589;p5"/>
            <p:cNvSpPr/>
            <p:nvPr/>
          </p:nvSpPr>
          <p:spPr>
            <a:xfrm>
              <a:off x="5307800" y="354935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0" name="Google Shape;1590;p5"/>
            <p:cNvSpPr/>
            <p:nvPr/>
          </p:nvSpPr>
          <p:spPr>
            <a:xfrm>
              <a:off x="5307800" y="369987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1" name="Google Shape;1591;p5"/>
            <p:cNvSpPr/>
            <p:nvPr/>
          </p:nvSpPr>
          <p:spPr>
            <a:xfrm>
              <a:off x="5307800" y="385037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2" name="Google Shape;1592;p5"/>
            <p:cNvSpPr/>
            <p:nvPr/>
          </p:nvSpPr>
          <p:spPr>
            <a:xfrm>
              <a:off x="5307800" y="4000875"/>
              <a:ext cx="121425" cy="121425"/>
            </a:xfrm>
            <a:custGeom>
              <a:avLst/>
              <a:gdLst/>
              <a:ahLst/>
              <a:cxnLst/>
              <a:rect l="l" t="t" r="r" b="b"/>
              <a:pathLst>
                <a:path w="4857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3" name="Google Shape;1593;p5"/>
            <p:cNvSpPr/>
            <p:nvPr/>
          </p:nvSpPr>
          <p:spPr>
            <a:xfrm>
              <a:off x="5307800" y="415140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4" name="Google Shape;1594;p5"/>
            <p:cNvSpPr/>
            <p:nvPr/>
          </p:nvSpPr>
          <p:spPr>
            <a:xfrm>
              <a:off x="5307800" y="430190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5" name="Google Shape;1595;p5"/>
            <p:cNvSpPr/>
            <p:nvPr/>
          </p:nvSpPr>
          <p:spPr>
            <a:xfrm>
              <a:off x="5307800" y="445242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6" name="Google Shape;1596;p5"/>
            <p:cNvSpPr/>
            <p:nvPr/>
          </p:nvSpPr>
          <p:spPr>
            <a:xfrm>
              <a:off x="5307800" y="460292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7" name="Google Shape;1597;p5"/>
            <p:cNvSpPr/>
            <p:nvPr/>
          </p:nvSpPr>
          <p:spPr>
            <a:xfrm>
              <a:off x="5307800" y="475345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8" name="Google Shape;1598;p5"/>
            <p:cNvSpPr/>
            <p:nvPr/>
          </p:nvSpPr>
          <p:spPr>
            <a:xfrm>
              <a:off x="5307800" y="490395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9" name="Google Shape;1599;p5"/>
            <p:cNvSpPr/>
            <p:nvPr/>
          </p:nvSpPr>
          <p:spPr>
            <a:xfrm>
              <a:off x="5307800" y="5054450"/>
              <a:ext cx="121425" cy="121425"/>
            </a:xfrm>
            <a:custGeom>
              <a:avLst/>
              <a:gdLst/>
              <a:ahLst/>
              <a:cxnLst/>
              <a:rect l="l" t="t" r="r" b="b"/>
              <a:pathLst>
                <a:path w="4857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0" name="Google Shape;1600;p5"/>
            <p:cNvSpPr/>
            <p:nvPr/>
          </p:nvSpPr>
          <p:spPr>
            <a:xfrm>
              <a:off x="5307800" y="520497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1" name="Google Shape;1601;p5"/>
            <p:cNvSpPr/>
            <p:nvPr/>
          </p:nvSpPr>
          <p:spPr>
            <a:xfrm>
              <a:off x="5307800" y="535547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2" name="Google Shape;1602;p5"/>
            <p:cNvSpPr/>
            <p:nvPr/>
          </p:nvSpPr>
          <p:spPr>
            <a:xfrm>
              <a:off x="5458325" y="2381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3" name="Google Shape;1603;p5"/>
            <p:cNvSpPr/>
            <p:nvPr/>
          </p:nvSpPr>
          <p:spPr>
            <a:xfrm>
              <a:off x="5458325" y="53912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4" name="Google Shape;1604;p5"/>
            <p:cNvSpPr/>
            <p:nvPr/>
          </p:nvSpPr>
          <p:spPr>
            <a:xfrm>
              <a:off x="5458325" y="9906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5" name="Google Shape;1605;p5"/>
            <p:cNvSpPr/>
            <p:nvPr/>
          </p:nvSpPr>
          <p:spPr>
            <a:xfrm>
              <a:off x="5458325" y="11411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6" name="Google Shape;1606;p5"/>
            <p:cNvSpPr/>
            <p:nvPr/>
          </p:nvSpPr>
          <p:spPr>
            <a:xfrm>
              <a:off x="5458325" y="14422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7" name="Google Shape;1607;p5"/>
            <p:cNvSpPr/>
            <p:nvPr/>
          </p:nvSpPr>
          <p:spPr>
            <a:xfrm>
              <a:off x="5458325" y="1592700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8" name="Google Shape;1608;p5"/>
            <p:cNvSpPr/>
            <p:nvPr/>
          </p:nvSpPr>
          <p:spPr>
            <a:xfrm>
              <a:off x="5458325" y="21947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9" name="Google Shape;1609;p5"/>
            <p:cNvSpPr/>
            <p:nvPr/>
          </p:nvSpPr>
          <p:spPr>
            <a:xfrm>
              <a:off x="5458325" y="23452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0" name="Google Shape;1610;p5"/>
            <p:cNvSpPr/>
            <p:nvPr/>
          </p:nvSpPr>
          <p:spPr>
            <a:xfrm>
              <a:off x="5458325" y="24957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1" name="Google Shape;1611;p5"/>
            <p:cNvSpPr/>
            <p:nvPr/>
          </p:nvSpPr>
          <p:spPr>
            <a:xfrm>
              <a:off x="5458325" y="264627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2" name="Google Shape;1612;p5"/>
            <p:cNvSpPr/>
            <p:nvPr/>
          </p:nvSpPr>
          <p:spPr>
            <a:xfrm>
              <a:off x="5458325" y="2947300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3" name="Google Shape;1613;p5"/>
            <p:cNvSpPr/>
            <p:nvPr/>
          </p:nvSpPr>
          <p:spPr>
            <a:xfrm>
              <a:off x="5458325" y="32483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4" name="Google Shape;1614;p5"/>
            <p:cNvSpPr/>
            <p:nvPr/>
          </p:nvSpPr>
          <p:spPr>
            <a:xfrm>
              <a:off x="5458325" y="33988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5" name="Google Shape;1615;p5"/>
            <p:cNvSpPr/>
            <p:nvPr/>
          </p:nvSpPr>
          <p:spPr>
            <a:xfrm>
              <a:off x="5458325" y="36998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6" name="Google Shape;1616;p5"/>
            <p:cNvSpPr/>
            <p:nvPr/>
          </p:nvSpPr>
          <p:spPr>
            <a:xfrm>
              <a:off x="5458325" y="38503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7" name="Google Shape;1617;p5"/>
            <p:cNvSpPr/>
            <p:nvPr/>
          </p:nvSpPr>
          <p:spPr>
            <a:xfrm>
              <a:off x="5458325" y="400087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8" name="Google Shape;1618;p5"/>
            <p:cNvSpPr/>
            <p:nvPr/>
          </p:nvSpPr>
          <p:spPr>
            <a:xfrm>
              <a:off x="5458325" y="41514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9" name="Google Shape;1619;p5"/>
            <p:cNvSpPr/>
            <p:nvPr/>
          </p:nvSpPr>
          <p:spPr>
            <a:xfrm>
              <a:off x="5458325" y="46029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0" name="Google Shape;1620;p5"/>
            <p:cNvSpPr/>
            <p:nvPr/>
          </p:nvSpPr>
          <p:spPr>
            <a:xfrm>
              <a:off x="5458325" y="47534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1" name="Google Shape;1621;p5"/>
            <p:cNvSpPr/>
            <p:nvPr/>
          </p:nvSpPr>
          <p:spPr>
            <a:xfrm>
              <a:off x="5458325" y="5054450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2" name="Google Shape;1622;p5"/>
            <p:cNvSpPr/>
            <p:nvPr/>
          </p:nvSpPr>
          <p:spPr>
            <a:xfrm>
              <a:off x="5458325" y="52049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3" name="Google Shape;1623;p5"/>
            <p:cNvSpPr/>
            <p:nvPr/>
          </p:nvSpPr>
          <p:spPr>
            <a:xfrm>
              <a:off x="5458325" y="53554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624" name="Google Shape;1624;p5"/>
          <p:cNvGrpSpPr/>
          <p:nvPr/>
        </p:nvGrpSpPr>
        <p:grpSpPr>
          <a:xfrm rot="10800000">
            <a:off x="7828575" y="28707"/>
            <a:ext cx="1140783" cy="5086302"/>
            <a:chOff x="5458325" y="238125"/>
            <a:chExt cx="1174975" cy="5238750"/>
          </a:xfrm>
        </p:grpSpPr>
        <p:sp>
          <p:nvSpPr>
            <p:cNvPr id="1625" name="Google Shape;1625;p5"/>
            <p:cNvSpPr/>
            <p:nvPr/>
          </p:nvSpPr>
          <p:spPr>
            <a:xfrm>
              <a:off x="5458325" y="3886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6" name="Google Shape;1626;p5"/>
            <p:cNvSpPr/>
            <p:nvPr/>
          </p:nvSpPr>
          <p:spPr>
            <a:xfrm>
              <a:off x="5458325" y="6896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7" name="Google Shape;1627;p5"/>
            <p:cNvSpPr/>
            <p:nvPr/>
          </p:nvSpPr>
          <p:spPr>
            <a:xfrm>
              <a:off x="5458325" y="8401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8" name="Google Shape;1628;p5"/>
            <p:cNvSpPr/>
            <p:nvPr/>
          </p:nvSpPr>
          <p:spPr>
            <a:xfrm>
              <a:off x="5458325" y="12917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9" name="Google Shape;1629;p5"/>
            <p:cNvSpPr/>
            <p:nvPr/>
          </p:nvSpPr>
          <p:spPr>
            <a:xfrm>
              <a:off x="5458325" y="17432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0" name="Google Shape;1630;p5"/>
            <p:cNvSpPr/>
            <p:nvPr/>
          </p:nvSpPr>
          <p:spPr>
            <a:xfrm>
              <a:off x="5458325" y="18937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1" name="Google Shape;1631;p5"/>
            <p:cNvSpPr/>
            <p:nvPr/>
          </p:nvSpPr>
          <p:spPr>
            <a:xfrm>
              <a:off x="5458325" y="20442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2" name="Google Shape;1632;p5"/>
            <p:cNvSpPr/>
            <p:nvPr/>
          </p:nvSpPr>
          <p:spPr>
            <a:xfrm>
              <a:off x="5458325" y="27968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3" name="Google Shape;1633;p5"/>
            <p:cNvSpPr/>
            <p:nvPr/>
          </p:nvSpPr>
          <p:spPr>
            <a:xfrm>
              <a:off x="5458325" y="30978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4" name="Google Shape;1634;p5"/>
            <p:cNvSpPr/>
            <p:nvPr/>
          </p:nvSpPr>
          <p:spPr>
            <a:xfrm>
              <a:off x="5458325" y="35493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5" name="Google Shape;1635;p5"/>
            <p:cNvSpPr/>
            <p:nvPr/>
          </p:nvSpPr>
          <p:spPr>
            <a:xfrm>
              <a:off x="5458325" y="43019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6" name="Google Shape;1636;p5"/>
            <p:cNvSpPr/>
            <p:nvPr/>
          </p:nvSpPr>
          <p:spPr>
            <a:xfrm>
              <a:off x="5458325" y="44524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7" name="Google Shape;1637;p5"/>
            <p:cNvSpPr/>
            <p:nvPr/>
          </p:nvSpPr>
          <p:spPr>
            <a:xfrm>
              <a:off x="5458325" y="49039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8" name="Google Shape;1638;p5"/>
            <p:cNvSpPr/>
            <p:nvPr/>
          </p:nvSpPr>
          <p:spPr>
            <a:xfrm>
              <a:off x="5608825" y="2381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9" name="Google Shape;1639;p5"/>
            <p:cNvSpPr/>
            <p:nvPr/>
          </p:nvSpPr>
          <p:spPr>
            <a:xfrm>
              <a:off x="5608825" y="53912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0" name="Google Shape;1640;p5"/>
            <p:cNvSpPr/>
            <p:nvPr/>
          </p:nvSpPr>
          <p:spPr>
            <a:xfrm>
              <a:off x="5608825" y="6896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1" name="Google Shape;1641;p5"/>
            <p:cNvSpPr/>
            <p:nvPr/>
          </p:nvSpPr>
          <p:spPr>
            <a:xfrm>
              <a:off x="5608825" y="8401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2" name="Google Shape;1642;p5"/>
            <p:cNvSpPr/>
            <p:nvPr/>
          </p:nvSpPr>
          <p:spPr>
            <a:xfrm>
              <a:off x="5608825" y="9906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3" name="Google Shape;1643;p5"/>
            <p:cNvSpPr/>
            <p:nvPr/>
          </p:nvSpPr>
          <p:spPr>
            <a:xfrm>
              <a:off x="5608825" y="11411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4" name="Google Shape;1644;p5"/>
            <p:cNvSpPr/>
            <p:nvPr/>
          </p:nvSpPr>
          <p:spPr>
            <a:xfrm>
              <a:off x="5608825" y="12917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5" name="Google Shape;1645;p5"/>
            <p:cNvSpPr/>
            <p:nvPr/>
          </p:nvSpPr>
          <p:spPr>
            <a:xfrm>
              <a:off x="5608825" y="14422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6" name="Google Shape;1646;p5"/>
            <p:cNvSpPr/>
            <p:nvPr/>
          </p:nvSpPr>
          <p:spPr>
            <a:xfrm>
              <a:off x="5608825" y="1592700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7" name="Google Shape;1647;p5"/>
            <p:cNvSpPr/>
            <p:nvPr/>
          </p:nvSpPr>
          <p:spPr>
            <a:xfrm>
              <a:off x="5608825" y="17432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8" name="Google Shape;1648;p5"/>
            <p:cNvSpPr/>
            <p:nvPr/>
          </p:nvSpPr>
          <p:spPr>
            <a:xfrm>
              <a:off x="5608825" y="18937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9" name="Google Shape;1649;p5"/>
            <p:cNvSpPr/>
            <p:nvPr/>
          </p:nvSpPr>
          <p:spPr>
            <a:xfrm>
              <a:off x="5608825" y="20442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0" name="Google Shape;1650;p5"/>
            <p:cNvSpPr/>
            <p:nvPr/>
          </p:nvSpPr>
          <p:spPr>
            <a:xfrm>
              <a:off x="5608825" y="21947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1" name="Google Shape;1651;p5"/>
            <p:cNvSpPr/>
            <p:nvPr/>
          </p:nvSpPr>
          <p:spPr>
            <a:xfrm>
              <a:off x="5608825" y="24957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2" name="Google Shape;1652;p5"/>
            <p:cNvSpPr/>
            <p:nvPr/>
          </p:nvSpPr>
          <p:spPr>
            <a:xfrm>
              <a:off x="5608825" y="264627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3" name="Google Shape;1653;p5"/>
            <p:cNvSpPr/>
            <p:nvPr/>
          </p:nvSpPr>
          <p:spPr>
            <a:xfrm>
              <a:off x="5608825" y="2947300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4" name="Google Shape;1654;p5"/>
            <p:cNvSpPr/>
            <p:nvPr/>
          </p:nvSpPr>
          <p:spPr>
            <a:xfrm>
              <a:off x="5608825" y="30978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5" name="Google Shape;1655;p5"/>
            <p:cNvSpPr/>
            <p:nvPr/>
          </p:nvSpPr>
          <p:spPr>
            <a:xfrm>
              <a:off x="5608825" y="32483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6" name="Google Shape;1656;p5"/>
            <p:cNvSpPr/>
            <p:nvPr/>
          </p:nvSpPr>
          <p:spPr>
            <a:xfrm>
              <a:off x="5608825" y="33988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7" name="Google Shape;1657;p5"/>
            <p:cNvSpPr/>
            <p:nvPr/>
          </p:nvSpPr>
          <p:spPr>
            <a:xfrm>
              <a:off x="5608825" y="35493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8" name="Google Shape;1658;p5"/>
            <p:cNvSpPr/>
            <p:nvPr/>
          </p:nvSpPr>
          <p:spPr>
            <a:xfrm>
              <a:off x="5608825" y="36998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9" name="Google Shape;1659;p5"/>
            <p:cNvSpPr/>
            <p:nvPr/>
          </p:nvSpPr>
          <p:spPr>
            <a:xfrm>
              <a:off x="5608825" y="38503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0" name="Google Shape;1660;p5"/>
            <p:cNvSpPr/>
            <p:nvPr/>
          </p:nvSpPr>
          <p:spPr>
            <a:xfrm>
              <a:off x="5608825" y="400087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1" name="Google Shape;1661;p5"/>
            <p:cNvSpPr/>
            <p:nvPr/>
          </p:nvSpPr>
          <p:spPr>
            <a:xfrm>
              <a:off x="5608825" y="43019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2" name="Google Shape;1662;p5"/>
            <p:cNvSpPr/>
            <p:nvPr/>
          </p:nvSpPr>
          <p:spPr>
            <a:xfrm>
              <a:off x="5608825" y="44524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3" name="Google Shape;1663;p5"/>
            <p:cNvSpPr/>
            <p:nvPr/>
          </p:nvSpPr>
          <p:spPr>
            <a:xfrm>
              <a:off x="5608825" y="46029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4" name="Google Shape;1664;p5"/>
            <p:cNvSpPr/>
            <p:nvPr/>
          </p:nvSpPr>
          <p:spPr>
            <a:xfrm>
              <a:off x="5608825" y="47534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5" name="Google Shape;1665;p5"/>
            <p:cNvSpPr/>
            <p:nvPr/>
          </p:nvSpPr>
          <p:spPr>
            <a:xfrm>
              <a:off x="5608825" y="49039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6" name="Google Shape;1666;p5"/>
            <p:cNvSpPr/>
            <p:nvPr/>
          </p:nvSpPr>
          <p:spPr>
            <a:xfrm>
              <a:off x="5608825" y="5054450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7" name="Google Shape;1667;p5"/>
            <p:cNvSpPr/>
            <p:nvPr/>
          </p:nvSpPr>
          <p:spPr>
            <a:xfrm>
              <a:off x="5608825" y="52049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8" name="Google Shape;1668;p5"/>
            <p:cNvSpPr/>
            <p:nvPr/>
          </p:nvSpPr>
          <p:spPr>
            <a:xfrm>
              <a:off x="5608825" y="53554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9" name="Google Shape;1669;p5"/>
            <p:cNvSpPr/>
            <p:nvPr/>
          </p:nvSpPr>
          <p:spPr>
            <a:xfrm>
              <a:off x="5759350" y="2381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0" name="Google Shape;1670;p5"/>
            <p:cNvSpPr/>
            <p:nvPr/>
          </p:nvSpPr>
          <p:spPr>
            <a:xfrm>
              <a:off x="5759350" y="8401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1" name="Google Shape;1671;p5"/>
            <p:cNvSpPr/>
            <p:nvPr/>
          </p:nvSpPr>
          <p:spPr>
            <a:xfrm>
              <a:off x="5759350" y="11411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2" name="Google Shape;1672;p5"/>
            <p:cNvSpPr/>
            <p:nvPr/>
          </p:nvSpPr>
          <p:spPr>
            <a:xfrm>
              <a:off x="5759350" y="14422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3" name="Google Shape;1673;p5"/>
            <p:cNvSpPr/>
            <p:nvPr/>
          </p:nvSpPr>
          <p:spPr>
            <a:xfrm>
              <a:off x="5759350" y="18937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4" name="Google Shape;1674;p5"/>
            <p:cNvSpPr/>
            <p:nvPr/>
          </p:nvSpPr>
          <p:spPr>
            <a:xfrm>
              <a:off x="5759350" y="24957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5" name="Google Shape;1675;p5"/>
            <p:cNvSpPr/>
            <p:nvPr/>
          </p:nvSpPr>
          <p:spPr>
            <a:xfrm>
              <a:off x="5759350" y="264627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6" name="Google Shape;1676;p5"/>
            <p:cNvSpPr/>
            <p:nvPr/>
          </p:nvSpPr>
          <p:spPr>
            <a:xfrm>
              <a:off x="5759350" y="36998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7" name="Google Shape;1677;p5"/>
            <p:cNvSpPr/>
            <p:nvPr/>
          </p:nvSpPr>
          <p:spPr>
            <a:xfrm>
              <a:off x="5759350" y="41514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8" name="Google Shape;1678;p5"/>
            <p:cNvSpPr/>
            <p:nvPr/>
          </p:nvSpPr>
          <p:spPr>
            <a:xfrm>
              <a:off x="5759350" y="49039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9" name="Google Shape;1679;p5"/>
            <p:cNvSpPr/>
            <p:nvPr/>
          </p:nvSpPr>
          <p:spPr>
            <a:xfrm>
              <a:off x="5759350" y="53554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0" name="Google Shape;1680;p5"/>
            <p:cNvSpPr/>
            <p:nvPr/>
          </p:nvSpPr>
          <p:spPr>
            <a:xfrm>
              <a:off x="5909850" y="6896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1" name="Google Shape;1681;p5"/>
            <p:cNvSpPr/>
            <p:nvPr/>
          </p:nvSpPr>
          <p:spPr>
            <a:xfrm>
              <a:off x="5909850" y="18937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2" name="Google Shape;1682;p5"/>
            <p:cNvSpPr/>
            <p:nvPr/>
          </p:nvSpPr>
          <p:spPr>
            <a:xfrm>
              <a:off x="5909850" y="27968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3" name="Google Shape;1683;p5"/>
            <p:cNvSpPr/>
            <p:nvPr/>
          </p:nvSpPr>
          <p:spPr>
            <a:xfrm>
              <a:off x="6060375" y="47534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4" name="Google Shape;1684;p5"/>
            <p:cNvSpPr/>
            <p:nvPr/>
          </p:nvSpPr>
          <p:spPr>
            <a:xfrm>
              <a:off x="6210875" y="264627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5" name="Google Shape;1685;p5"/>
            <p:cNvSpPr/>
            <p:nvPr/>
          </p:nvSpPr>
          <p:spPr>
            <a:xfrm>
              <a:off x="6210875" y="52049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6" name="Google Shape;1686;p5"/>
            <p:cNvSpPr/>
            <p:nvPr/>
          </p:nvSpPr>
          <p:spPr>
            <a:xfrm>
              <a:off x="6511900" y="9906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687" name="Google Shape;1687;p5"/>
          <p:cNvGrpSpPr/>
          <p:nvPr/>
        </p:nvGrpSpPr>
        <p:grpSpPr>
          <a:xfrm rot="10800000">
            <a:off x="7682455" y="28707"/>
            <a:ext cx="994639" cy="4940182"/>
            <a:chOff x="5759350" y="388625"/>
            <a:chExt cx="1024450" cy="5088250"/>
          </a:xfrm>
        </p:grpSpPr>
        <p:sp>
          <p:nvSpPr>
            <p:cNvPr id="1688" name="Google Shape;1688;p5"/>
            <p:cNvSpPr/>
            <p:nvPr/>
          </p:nvSpPr>
          <p:spPr>
            <a:xfrm>
              <a:off x="5759350" y="53912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9" name="Google Shape;1689;p5"/>
            <p:cNvSpPr/>
            <p:nvPr/>
          </p:nvSpPr>
          <p:spPr>
            <a:xfrm>
              <a:off x="5759350" y="12917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0" name="Google Shape;1690;p5"/>
            <p:cNvSpPr/>
            <p:nvPr/>
          </p:nvSpPr>
          <p:spPr>
            <a:xfrm>
              <a:off x="5759350" y="27968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1" name="Google Shape;1691;p5"/>
            <p:cNvSpPr/>
            <p:nvPr/>
          </p:nvSpPr>
          <p:spPr>
            <a:xfrm>
              <a:off x="5759350" y="33988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2" name="Google Shape;1692;p5"/>
            <p:cNvSpPr/>
            <p:nvPr/>
          </p:nvSpPr>
          <p:spPr>
            <a:xfrm>
              <a:off x="5759350" y="35493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3" name="Google Shape;1693;p5"/>
            <p:cNvSpPr/>
            <p:nvPr/>
          </p:nvSpPr>
          <p:spPr>
            <a:xfrm>
              <a:off x="5759350" y="43019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4" name="Google Shape;1694;p5"/>
            <p:cNvSpPr/>
            <p:nvPr/>
          </p:nvSpPr>
          <p:spPr>
            <a:xfrm>
              <a:off x="5759350" y="52049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5" name="Google Shape;1695;p5"/>
            <p:cNvSpPr/>
            <p:nvPr/>
          </p:nvSpPr>
          <p:spPr>
            <a:xfrm>
              <a:off x="5909850" y="3886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6" name="Google Shape;1696;p5"/>
            <p:cNvSpPr/>
            <p:nvPr/>
          </p:nvSpPr>
          <p:spPr>
            <a:xfrm>
              <a:off x="5909850" y="11411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7" name="Google Shape;1697;p5"/>
            <p:cNvSpPr/>
            <p:nvPr/>
          </p:nvSpPr>
          <p:spPr>
            <a:xfrm>
              <a:off x="5909850" y="12917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8" name="Google Shape;1698;p5"/>
            <p:cNvSpPr/>
            <p:nvPr/>
          </p:nvSpPr>
          <p:spPr>
            <a:xfrm>
              <a:off x="5909850" y="14422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9" name="Google Shape;1699;p5"/>
            <p:cNvSpPr/>
            <p:nvPr/>
          </p:nvSpPr>
          <p:spPr>
            <a:xfrm>
              <a:off x="5909850" y="17432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0" name="Google Shape;1700;p5"/>
            <p:cNvSpPr/>
            <p:nvPr/>
          </p:nvSpPr>
          <p:spPr>
            <a:xfrm>
              <a:off x="5909850" y="20442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1" name="Google Shape;1701;p5"/>
            <p:cNvSpPr/>
            <p:nvPr/>
          </p:nvSpPr>
          <p:spPr>
            <a:xfrm>
              <a:off x="5909850" y="264627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2" name="Google Shape;1702;p5"/>
            <p:cNvSpPr/>
            <p:nvPr/>
          </p:nvSpPr>
          <p:spPr>
            <a:xfrm>
              <a:off x="5909850" y="2947300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3" name="Google Shape;1703;p5"/>
            <p:cNvSpPr/>
            <p:nvPr/>
          </p:nvSpPr>
          <p:spPr>
            <a:xfrm>
              <a:off x="5909850" y="30978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4" name="Google Shape;1704;p5"/>
            <p:cNvSpPr/>
            <p:nvPr/>
          </p:nvSpPr>
          <p:spPr>
            <a:xfrm>
              <a:off x="5909850" y="32483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5" name="Google Shape;1705;p5"/>
            <p:cNvSpPr/>
            <p:nvPr/>
          </p:nvSpPr>
          <p:spPr>
            <a:xfrm>
              <a:off x="5909850" y="35493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6" name="Google Shape;1706;p5"/>
            <p:cNvSpPr/>
            <p:nvPr/>
          </p:nvSpPr>
          <p:spPr>
            <a:xfrm>
              <a:off x="5909850" y="36998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7" name="Google Shape;1707;p5"/>
            <p:cNvSpPr/>
            <p:nvPr/>
          </p:nvSpPr>
          <p:spPr>
            <a:xfrm>
              <a:off x="5909850" y="38503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8" name="Google Shape;1708;p5"/>
            <p:cNvSpPr/>
            <p:nvPr/>
          </p:nvSpPr>
          <p:spPr>
            <a:xfrm>
              <a:off x="5909850" y="400087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9" name="Google Shape;1709;p5"/>
            <p:cNvSpPr/>
            <p:nvPr/>
          </p:nvSpPr>
          <p:spPr>
            <a:xfrm>
              <a:off x="5909850" y="43019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0" name="Google Shape;1710;p5"/>
            <p:cNvSpPr/>
            <p:nvPr/>
          </p:nvSpPr>
          <p:spPr>
            <a:xfrm>
              <a:off x="5909850" y="44524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1" name="Google Shape;1711;p5"/>
            <p:cNvSpPr/>
            <p:nvPr/>
          </p:nvSpPr>
          <p:spPr>
            <a:xfrm>
              <a:off x="5909850" y="49039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2" name="Google Shape;1712;p5"/>
            <p:cNvSpPr/>
            <p:nvPr/>
          </p:nvSpPr>
          <p:spPr>
            <a:xfrm>
              <a:off x="5909850" y="5054450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3" name="Google Shape;1713;p5"/>
            <p:cNvSpPr/>
            <p:nvPr/>
          </p:nvSpPr>
          <p:spPr>
            <a:xfrm>
              <a:off x="5909850" y="52049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4" name="Google Shape;1714;p5"/>
            <p:cNvSpPr/>
            <p:nvPr/>
          </p:nvSpPr>
          <p:spPr>
            <a:xfrm>
              <a:off x="6060375" y="53912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5" name="Google Shape;1715;p5"/>
            <p:cNvSpPr/>
            <p:nvPr/>
          </p:nvSpPr>
          <p:spPr>
            <a:xfrm>
              <a:off x="6060375" y="6896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6" name="Google Shape;1716;p5"/>
            <p:cNvSpPr/>
            <p:nvPr/>
          </p:nvSpPr>
          <p:spPr>
            <a:xfrm>
              <a:off x="6060375" y="9906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7" name="Google Shape;1717;p5"/>
            <p:cNvSpPr/>
            <p:nvPr/>
          </p:nvSpPr>
          <p:spPr>
            <a:xfrm>
              <a:off x="6060375" y="12917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8" name="Google Shape;1718;p5"/>
            <p:cNvSpPr/>
            <p:nvPr/>
          </p:nvSpPr>
          <p:spPr>
            <a:xfrm>
              <a:off x="6060375" y="14422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9" name="Google Shape;1719;p5"/>
            <p:cNvSpPr/>
            <p:nvPr/>
          </p:nvSpPr>
          <p:spPr>
            <a:xfrm>
              <a:off x="6060375" y="1592700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0" name="Google Shape;1720;p5"/>
            <p:cNvSpPr/>
            <p:nvPr/>
          </p:nvSpPr>
          <p:spPr>
            <a:xfrm>
              <a:off x="6060375" y="17432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1" name="Google Shape;1721;p5"/>
            <p:cNvSpPr/>
            <p:nvPr/>
          </p:nvSpPr>
          <p:spPr>
            <a:xfrm>
              <a:off x="6060375" y="21947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2" name="Google Shape;1722;p5"/>
            <p:cNvSpPr/>
            <p:nvPr/>
          </p:nvSpPr>
          <p:spPr>
            <a:xfrm>
              <a:off x="6060375" y="23452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3" name="Google Shape;1723;p5"/>
            <p:cNvSpPr/>
            <p:nvPr/>
          </p:nvSpPr>
          <p:spPr>
            <a:xfrm>
              <a:off x="6060375" y="24957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4" name="Google Shape;1724;p5"/>
            <p:cNvSpPr/>
            <p:nvPr/>
          </p:nvSpPr>
          <p:spPr>
            <a:xfrm>
              <a:off x="6060375" y="264627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5" name="Google Shape;1725;p5"/>
            <p:cNvSpPr/>
            <p:nvPr/>
          </p:nvSpPr>
          <p:spPr>
            <a:xfrm>
              <a:off x="6060375" y="27968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6" name="Google Shape;1726;p5"/>
            <p:cNvSpPr/>
            <p:nvPr/>
          </p:nvSpPr>
          <p:spPr>
            <a:xfrm>
              <a:off x="6060375" y="2947300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7" name="Google Shape;1727;p5"/>
            <p:cNvSpPr/>
            <p:nvPr/>
          </p:nvSpPr>
          <p:spPr>
            <a:xfrm>
              <a:off x="6060375" y="30978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8" name="Google Shape;1728;p5"/>
            <p:cNvSpPr/>
            <p:nvPr/>
          </p:nvSpPr>
          <p:spPr>
            <a:xfrm>
              <a:off x="6060375" y="32483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9" name="Google Shape;1729;p5"/>
            <p:cNvSpPr/>
            <p:nvPr/>
          </p:nvSpPr>
          <p:spPr>
            <a:xfrm>
              <a:off x="6060375" y="33988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0" name="Google Shape;1730;p5"/>
            <p:cNvSpPr/>
            <p:nvPr/>
          </p:nvSpPr>
          <p:spPr>
            <a:xfrm>
              <a:off x="6060375" y="35493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1" name="Google Shape;1731;p5"/>
            <p:cNvSpPr/>
            <p:nvPr/>
          </p:nvSpPr>
          <p:spPr>
            <a:xfrm>
              <a:off x="6060375" y="38503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2" name="Google Shape;1732;p5"/>
            <p:cNvSpPr/>
            <p:nvPr/>
          </p:nvSpPr>
          <p:spPr>
            <a:xfrm>
              <a:off x="6060375" y="41514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3" name="Google Shape;1733;p5"/>
            <p:cNvSpPr/>
            <p:nvPr/>
          </p:nvSpPr>
          <p:spPr>
            <a:xfrm>
              <a:off x="6060375" y="43019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4" name="Google Shape;1734;p5"/>
            <p:cNvSpPr/>
            <p:nvPr/>
          </p:nvSpPr>
          <p:spPr>
            <a:xfrm>
              <a:off x="6060375" y="44524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5" name="Google Shape;1735;p5"/>
            <p:cNvSpPr/>
            <p:nvPr/>
          </p:nvSpPr>
          <p:spPr>
            <a:xfrm>
              <a:off x="6060375" y="46029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6" name="Google Shape;1736;p5"/>
            <p:cNvSpPr/>
            <p:nvPr/>
          </p:nvSpPr>
          <p:spPr>
            <a:xfrm>
              <a:off x="6060375" y="49039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7" name="Google Shape;1737;p5"/>
            <p:cNvSpPr/>
            <p:nvPr/>
          </p:nvSpPr>
          <p:spPr>
            <a:xfrm>
              <a:off x="6060375" y="5054450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8" name="Google Shape;1738;p5"/>
            <p:cNvSpPr/>
            <p:nvPr/>
          </p:nvSpPr>
          <p:spPr>
            <a:xfrm>
              <a:off x="6060375" y="52049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9" name="Google Shape;1739;p5"/>
            <p:cNvSpPr/>
            <p:nvPr/>
          </p:nvSpPr>
          <p:spPr>
            <a:xfrm>
              <a:off x="6060375" y="53554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0" name="Google Shape;1740;p5"/>
            <p:cNvSpPr/>
            <p:nvPr/>
          </p:nvSpPr>
          <p:spPr>
            <a:xfrm>
              <a:off x="6210875" y="53912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1" name="Google Shape;1741;p5"/>
            <p:cNvSpPr/>
            <p:nvPr/>
          </p:nvSpPr>
          <p:spPr>
            <a:xfrm>
              <a:off x="6210875" y="9906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2" name="Google Shape;1742;p5"/>
            <p:cNvSpPr/>
            <p:nvPr/>
          </p:nvSpPr>
          <p:spPr>
            <a:xfrm>
              <a:off x="6210875" y="11411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3" name="Google Shape;1743;p5"/>
            <p:cNvSpPr/>
            <p:nvPr/>
          </p:nvSpPr>
          <p:spPr>
            <a:xfrm>
              <a:off x="6210875" y="12917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4" name="Google Shape;1744;p5"/>
            <p:cNvSpPr/>
            <p:nvPr/>
          </p:nvSpPr>
          <p:spPr>
            <a:xfrm>
              <a:off x="6210875" y="1592700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5" name="Google Shape;1745;p5"/>
            <p:cNvSpPr/>
            <p:nvPr/>
          </p:nvSpPr>
          <p:spPr>
            <a:xfrm>
              <a:off x="6210875" y="18937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6" name="Google Shape;1746;p5"/>
            <p:cNvSpPr/>
            <p:nvPr/>
          </p:nvSpPr>
          <p:spPr>
            <a:xfrm>
              <a:off x="6210875" y="20442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7" name="Google Shape;1747;p5"/>
            <p:cNvSpPr/>
            <p:nvPr/>
          </p:nvSpPr>
          <p:spPr>
            <a:xfrm>
              <a:off x="6210875" y="21947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8" name="Google Shape;1748;p5"/>
            <p:cNvSpPr/>
            <p:nvPr/>
          </p:nvSpPr>
          <p:spPr>
            <a:xfrm>
              <a:off x="6210875" y="24957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9" name="Google Shape;1749;p5"/>
            <p:cNvSpPr/>
            <p:nvPr/>
          </p:nvSpPr>
          <p:spPr>
            <a:xfrm>
              <a:off x="6210875" y="27968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0" name="Google Shape;1750;p5"/>
            <p:cNvSpPr/>
            <p:nvPr/>
          </p:nvSpPr>
          <p:spPr>
            <a:xfrm>
              <a:off x="6210875" y="30978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1" name="Google Shape;1751;p5"/>
            <p:cNvSpPr/>
            <p:nvPr/>
          </p:nvSpPr>
          <p:spPr>
            <a:xfrm>
              <a:off x="6210875" y="33988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2" name="Google Shape;1752;p5"/>
            <p:cNvSpPr/>
            <p:nvPr/>
          </p:nvSpPr>
          <p:spPr>
            <a:xfrm>
              <a:off x="6210875" y="35493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3" name="Google Shape;1753;p5"/>
            <p:cNvSpPr/>
            <p:nvPr/>
          </p:nvSpPr>
          <p:spPr>
            <a:xfrm>
              <a:off x="6210875" y="400087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4" name="Google Shape;1754;p5"/>
            <p:cNvSpPr/>
            <p:nvPr/>
          </p:nvSpPr>
          <p:spPr>
            <a:xfrm>
              <a:off x="6210875" y="41514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5" name="Google Shape;1755;p5"/>
            <p:cNvSpPr/>
            <p:nvPr/>
          </p:nvSpPr>
          <p:spPr>
            <a:xfrm>
              <a:off x="6210875" y="43019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6" name="Google Shape;1756;p5"/>
            <p:cNvSpPr/>
            <p:nvPr/>
          </p:nvSpPr>
          <p:spPr>
            <a:xfrm>
              <a:off x="6210875" y="44524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7" name="Google Shape;1757;p5"/>
            <p:cNvSpPr/>
            <p:nvPr/>
          </p:nvSpPr>
          <p:spPr>
            <a:xfrm>
              <a:off x="6210875" y="46029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8" name="Google Shape;1758;p5"/>
            <p:cNvSpPr/>
            <p:nvPr/>
          </p:nvSpPr>
          <p:spPr>
            <a:xfrm>
              <a:off x="6210875" y="49039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9" name="Google Shape;1759;p5"/>
            <p:cNvSpPr/>
            <p:nvPr/>
          </p:nvSpPr>
          <p:spPr>
            <a:xfrm>
              <a:off x="6210875" y="5054450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0" name="Google Shape;1760;p5"/>
            <p:cNvSpPr/>
            <p:nvPr/>
          </p:nvSpPr>
          <p:spPr>
            <a:xfrm>
              <a:off x="6361375" y="38862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1" name="Google Shape;1761;p5"/>
            <p:cNvSpPr/>
            <p:nvPr/>
          </p:nvSpPr>
          <p:spPr>
            <a:xfrm>
              <a:off x="6361375" y="539125"/>
              <a:ext cx="121425" cy="121425"/>
            </a:xfrm>
            <a:custGeom>
              <a:avLst/>
              <a:gdLst/>
              <a:ahLst/>
              <a:cxnLst/>
              <a:rect l="l" t="t" r="r" b="b"/>
              <a:pathLst>
                <a:path w="4857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2" name="Google Shape;1762;p5"/>
            <p:cNvSpPr/>
            <p:nvPr/>
          </p:nvSpPr>
          <p:spPr>
            <a:xfrm>
              <a:off x="6361375" y="99067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3" name="Google Shape;1763;p5"/>
            <p:cNvSpPr/>
            <p:nvPr/>
          </p:nvSpPr>
          <p:spPr>
            <a:xfrm>
              <a:off x="6361375" y="129170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4" name="Google Shape;1764;p5"/>
            <p:cNvSpPr/>
            <p:nvPr/>
          </p:nvSpPr>
          <p:spPr>
            <a:xfrm>
              <a:off x="6361375" y="1592700"/>
              <a:ext cx="121425" cy="121425"/>
            </a:xfrm>
            <a:custGeom>
              <a:avLst/>
              <a:gdLst/>
              <a:ahLst/>
              <a:cxnLst/>
              <a:rect l="l" t="t" r="r" b="b"/>
              <a:pathLst>
                <a:path w="4857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5" name="Google Shape;1765;p5"/>
            <p:cNvSpPr/>
            <p:nvPr/>
          </p:nvSpPr>
          <p:spPr>
            <a:xfrm>
              <a:off x="6361375" y="204425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6" name="Google Shape;1766;p5"/>
            <p:cNvSpPr/>
            <p:nvPr/>
          </p:nvSpPr>
          <p:spPr>
            <a:xfrm>
              <a:off x="6361375" y="234527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7" name="Google Shape;1767;p5"/>
            <p:cNvSpPr/>
            <p:nvPr/>
          </p:nvSpPr>
          <p:spPr>
            <a:xfrm>
              <a:off x="6361375" y="279680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8" name="Google Shape;1768;p5"/>
            <p:cNvSpPr/>
            <p:nvPr/>
          </p:nvSpPr>
          <p:spPr>
            <a:xfrm>
              <a:off x="6361375" y="309782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9" name="Google Shape;1769;p5"/>
            <p:cNvSpPr/>
            <p:nvPr/>
          </p:nvSpPr>
          <p:spPr>
            <a:xfrm>
              <a:off x="6361375" y="324832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0" name="Google Shape;1770;p5"/>
            <p:cNvSpPr/>
            <p:nvPr/>
          </p:nvSpPr>
          <p:spPr>
            <a:xfrm>
              <a:off x="6361375" y="354935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1" name="Google Shape;1771;p5"/>
            <p:cNvSpPr/>
            <p:nvPr/>
          </p:nvSpPr>
          <p:spPr>
            <a:xfrm>
              <a:off x="6361375" y="369987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2" name="Google Shape;1772;p5"/>
            <p:cNvSpPr/>
            <p:nvPr/>
          </p:nvSpPr>
          <p:spPr>
            <a:xfrm>
              <a:off x="6361375" y="385037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3" name="Google Shape;1773;p5"/>
            <p:cNvSpPr/>
            <p:nvPr/>
          </p:nvSpPr>
          <p:spPr>
            <a:xfrm>
              <a:off x="6361375" y="415140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4" name="Google Shape;1774;p5"/>
            <p:cNvSpPr/>
            <p:nvPr/>
          </p:nvSpPr>
          <p:spPr>
            <a:xfrm>
              <a:off x="6361375" y="430190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5" name="Google Shape;1775;p5"/>
            <p:cNvSpPr/>
            <p:nvPr/>
          </p:nvSpPr>
          <p:spPr>
            <a:xfrm>
              <a:off x="6361375" y="475345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6" name="Google Shape;1776;p5"/>
            <p:cNvSpPr/>
            <p:nvPr/>
          </p:nvSpPr>
          <p:spPr>
            <a:xfrm>
              <a:off x="6361375" y="5054450"/>
              <a:ext cx="121425" cy="121425"/>
            </a:xfrm>
            <a:custGeom>
              <a:avLst/>
              <a:gdLst/>
              <a:ahLst/>
              <a:cxnLst/>
              <a:rect l="l" t="t" r="r" b="b"/>
              <a:pathLst>
                <a:path w="4857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7" name="Google Shape;1777;p5"/>
            <p:cNvSpPr/>
            <p:nvPr/>
          </p:nvSpPr>
          <p:spPr>
            <a:xfrm>
              <a:off x="6361375" y="520497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8" name="Google Shape;1778;p5"/>
            <p:cNvSpPr/>
            <p:nvPr/>
          </p:nvSpPr>
          <p:spPr>
            <a:xfrm>
              <a:off x="6511900" y="3886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9" name="Google Shape;1779;p5"/>
            <p:cNvSpPr/>
            <p:nvPr/>
          </p:nvSpPr>
          <p:spPr>
            <a:xfrm>
              <a:off x="6511900" y="12917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0" name="Google Shape;1780;p5"/>
            <p:cNvSpPr/>
            <p:nvPr/>
          </p:nvSpPr>
          <p:spPr>
            <a:xfrm>
              <a:off x="6511900" y="20442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1" name="Google Shape;1781;p5"/>
            <p:cNvSpPr/>
            <p:nvPr/>
          </p:nvSpPr>
          <p:spPr>
            <a:xfrm>
              <a:off x="6511900" y="27968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2" name="Google Shape;1782;p5"/>
            <p:cNvSpPr/>
            <p:nvPr/>
          </p:nvSpPr>
          <p:spPr>
            <a:xfrm>
              <a:off x="6511900" y="36998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3" name="Google Shape;1783;p5"/>
            <p:cNvSpPr/>
            <p:nvPr/>
          </p:nvSpPr>
          <p:spPr>
            <a:xfrm>
              <a:off x="6511900" y="44524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4" name="Google Shape;1784;p5"/>
            <p:cNvSpPr/>
            <p:nvPr/>
          </p:nvSpPr>
          <p:spPr>
            <a:xfrm>
              <a:off x="6511900" y="46029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5" name="Google Shape;1785;p5"/>
            <p:cNvSpPr/>
            <p:nvPr/>
          </p:nvSpPr>
          <p:spPr>
            <a:xfrm>
              <a:off x="6511900" y="52049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6" name="Google Shape;1786;p5"/>
            <p:cNvSpPr/>
            <p:nvPr/>
          </p:nvSpPr>
          <p:spPr>
            <a:xfrm>
              <a:off x="6662400" y="6896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7" name="Google Shape;1787;p5"/>
            <p:cNvSpPr/>
            <p:nvPr/>
          </p:nvSpPr>
          <p:spPr>
            <a:xfrm>
              <a:off x="6662400" y="1592700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8" name="Google Shape;1788;p5"/>
            <p:cNvSpPr/>
            <p:nvPr/>
          </p:nvSpPr>
          <p:spPr>
            <a:xfrm>
              <a:off x="6662400" y="264627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789" name="Google Shape;1789;p5"/>
          <p:cNvGrpSpPr/>
          <p:nvPr/>
        </p:nvGrpSpPr>
        <p:grpSpPr>
          <a:xfrm rot="10800000">
            <a:off x="7682455" y="28707"/>
            <a:ext cx="1140783" cy="5086302"/>
            <a:chOff x="5608825" y="238125"/>
            <a:chExt cx="1174975" cy="5238750"/>
          </a:xfrm>
        </p:grpSpPr>
        <p:sp>
          <p:nvSpPr>
            <p:cNvPr id="1790" name="Google Shape;1790;p5"/>
            <p:cNvSpPr/>
            <p:nvPr/>
          </p:nvSpPr>
          <p:spPr>
            <a:xfrm>
              <a:off x="5608825" y="3886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1" name="Google Shape;1791;p5"/>
            <p:cNvSpPr/>
            <p:nvPr/>
          </p:nvSpPr>
          <p:spPr>
            <a:xfrm>
              <a:off x="5608825" y="23452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2" name="Google Shape;1792;p5"/>
            <p:cNvSpPr/>
            <p:nvPr/>
          </p:nvSpPr>
          <p:spPr>
            <a:xfrm>
              <a:off x="5608825" y="27968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3" name="Google Shape;1793;p5"/>
            <p:cNvSpPr/>
            <p:nvPr/>
          </p:nvSpPr>
          <p:spPr>
            <a:xfrm>
              <a:off x="5608825" y="41514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4" name="Google Shape;1794;p5"/>
            <p:cNvSpPr/>
            <p:nvPr/>
          </p:nvSpPr>
          <p:spPr>
            <a:xfrm>
              <a:off x="5759350" y="3886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5" name="Google Shape;1795;p5"/>
            <p:cNvSpPr/>
            <p:nvPr/>
          </p:nvSpPr>
          <p:spPr>
            <a:xfrm>
              <a:off x="5759350" y="6896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6" name="Google Shape;1796;p5"/>
            <p:cNvSpPr/>
            <p:nvPr/>
          </p:nvSpPr>
          <p:spPr>
            <a:xfrm>
              <a:off x="5759350" y="9906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7" name="Google Shape;1797;p5"/>
            <p:cNvSpPr/>
            <p:nvPr/>
          </p:nvSpPr>
          <p:spPr>
            <a:xfrm>
              <a:off x="5759350" y="1592700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8" name="Google Shape;1798;p5"/>
            <p:cNvSpPr/>
            <p:nvPr/>
          </p:nvSpPr>
          <p:spPr>
            <a:xfrm>
              <a:off x="5759350" y="17432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9" name="Google Shape;1799;p5"/>
            <p:cNvSpPr/>
            <p:nvPr/>
          </p:nvSpPr>
          <p:spPr>
            <a:xfrm>
              <a:off x="5759350" y="20442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0" name="Google Shape;1800;p5"/>
            <p:cNvSpPr/>
            <p:nvPr/>
          </p:nvSpPr>
          <p:spPr>
            <a:xfrm>
              <a:off x="5759350" y="21947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1" name="Google Shape;1801;p5"/>
            <p:cNvSpPr/>
            <p:nvPr/>
          </p:nvSpPr>
          <p:spPr>
            <a:xfrm>
              <a:off x="5759350" y="23452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2" name="Google Shape;1802;p5"/>
            <p:cNvSpPr/>
            <p:nvPr/>
          </p:nvSpPr>
          <p:spPr>
            <a:xfrm>
              <a:off x="5759350" y="2947300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3" name="Google Shape;1803;p5"/>
            <p:cNvSpPr/>
            <p:nvPr/>
          </p:nvSpPr>
          <p:spPr>
            <a:xfrm>
              <a:off x="5759350" y="30978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4" name="Google Shape;1804;p5"/>
            <p:cNvSpPr/>
            <p:nvPr/>
          </p:nvSpPr>
          <p:spPr>
            <a:xfrm>
              <a:off x="5759350" y="32483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5" name="Google Shape;1805;p5"/>
            <p:cNvSpPr/>
            <p:nvPr/>
          </p:nvSpPr>
          <p:spPr>
            <a:xfrm>
              <a:off x="5759350" y="38503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6" name="Google Shape;1806;p5"/>
            <p:cNvSpPr/>
            <p:nvPr/>
          </p:nvSpPr>
          <p:spPr>
            <a:xfrm>
              <a:off x="5759350" y="400087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7" name="Google Shape;1807;p5"/>
            <p:cNvSpPr/>
            <p:nvPr/>
          </p:nvSpPr>
          <p:spPr>
            <a:xfrm>
              <a:off x="5759350" y="44524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8" name="Google Shape;1808;p5"/>
            <p:cNvSpPr/>
            <p:nvPr/>
          </p:nvSpPr>
          <p:spPr>
            <a:xfrm>
              <a:off x="5759350" y="46029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9" name="Google Shape;1809;p5"/>
            <p:cNvSpPr/>
            <p:nvPr/>
          </p:nvSpPr>
          <p:spPr>
            <a:xfrm>
              <a:off x="5759350" y="47534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0" name="Google Shape;1810;p5"/>
            <p:cNvSpPr/>
            <p:nvPr/>
          </p:nvSpPr>
          <p:spPr>
            <a:xfrm>
              <a:off x="5759350" y="5054450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1" name="Google Shape;1811;p5"/>
            <p:cNvSpPr/>
            <p:nvPr/>
          </p:nvSpPr>
          <p:spPr>
            <a:xfrm>
              <a:off x="5909850" y="2381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2" name="Google Shape;1812;p5"/>
            <p:cNvSpPr/>
            <p:nvPr/>
          </p:nvSpPr>
          <p:spPr>
            <a:xfrm>
              <a:off x="5909850" y="53912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3" name="Google Shape;1813;p5"/>
            <p:cNvSpPr/>
            <p:nvPr/>
          </p:nvSpPr>
          <p:spPr>
            <a:xfrm>
              <a:off x="5909850" y="8401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4" name="Google Shape;1814;p5"/>
            <p:cNvSpPr/>
            <p:nvPr/>
          </p:nvSpPr>
          <p:spPr>
            <a:xfrm>
              <a:off x="5909850" y="9906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5" name="Google Shape;1815;p5"/>
            <p:cNvSpPr/>
            <p:nvPr/>
          </p:nvSpPr>
          <p:spPr>
            <a:xfrm>
              <a:off x="5909850" y="1592700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6" name="Google Shape;1816;p5"/>
            <p:cNvSpPr/>
            <p:nvPr/>
          </p:nvSpPr>
          <p:spPr>
            <a:xfrm>
              <a:off x="5909850" y="21947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7" name="Google Shape;1817;p5"/>
            <p:cNvSpPr/>
            <p:nvPr/>
          </p:nvSpPr>
          <p:spPr>
            <a:xfrm>
              <a:off x="5909850" y="23452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8" name="Google Shape;1818;p5"/>
            <p:cNvSpPr/>
            <p:nvPr/>
          </p:nvSpPr>
          <p:spPr>
            <a:xfrm>
              <a:off x="5909850" y="24957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9" name="Google Shape;1819;p5"/>
            <p:cNvSpPr/>
            <p:nvPr/>
          </p:nvSpPr>
          <p:spPr>
            <a:xfrm>
              <a:off x="5909850" y="33988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0" name="Google Shape;1820;p5"/>
            <p:cNvSpPr/>
            <p:nvPr/>
          </p:nvSpPr>
          <p:spPr>
            <a:xfrm>
              <a:off x="5909850" y="41514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1" name="Google Shape;1821;p5"/>
            <p:cNvSpPr/>
            <p:nvPr/>
          </p:nvSpPr>
          <p:spPr>
            <a:xfrm>
              <a:off x="5909850" y="46029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2" name="Google Shape;1822;p5"/>
            <p:cNvSpPr/>
            <p:nvPr/>
          </p:nvSpPr>
          <p:spPr>
            <a:xfrm>
              <a:off x="5909850" y="47534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3" name="Google Shape;1823;p5"/>
            <p:cNvSpPr/>
            <p:nvPr/>
          </p:nvSpPr>
          <p:spPr>
            <a:xfrm>
              <a:off x="5909850" y="53554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4" name="Google Shape;1824;p5"/>
            <p:cNvSpPr/>
            <p:nvPr/>
          </p:nvSpPr>
          <p:spPr>
            <a:xfrm>
              <a:off x="6060375" y="2381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5" name="Google Shape;1825;p5"/>
            <p:cNvSpPr/>
            <p:nvPr/>
          </p:nvSpPr>
          <p:spPr>
            <a:xfrm>
              <a:off x="6060375" y="3886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6" name="Google Shape;1826;p5"/>
            <p:cNvSpPr/>
            <p:nvPr/>
          </p:nvSpPr>
          <p:spPr>
            <a:xfrm>
              <a:off x="6060375" y="8401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7" name="Google Shape;1827;p5"/>
            <p:cNvSpPr/>
            <p:nvPr/>
          </p:nvSpPr>
          <p:spPr>
            <a:xfrm>
              <a:off x="6060375" y="11411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8" name="Google Shape;1828;p5"/>
            <p:cNvSpPr/>
            <p:nvPr/>
          </p:nvSpPr>
          <p:spPr>
            <a:xfrm>
              <a:off x="6060375" y="18937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9" name="Google Shape;1829;p5"/>
            <p:cNvSpPr/>
            <p:nvPr/>
          </p:nvSpPr>
          <p:spPr>
            <a:xfrm>
              <a:off x="6060375" y="20442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0" name="Google Shape;1830;p5"/>
            <p:cNvSpPr/>
            <p:nvPr/>
          </p:nvSpPr>
          <p:spPr>
            <a:xfrm>
              <a:off x="6060375" y="36998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1" name="Google Shape;1831;p5"/>
            <p:cNvSpPr/>
            <p:nvPr/>
          </p:nvSpPr>
          <p:spPr>
            <a:xfrm>
              <a:off x="6060375" y="400087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2" name="Google Shape;1832;p5"/>
            <p:cNvSpPr/>
            <p:nvPr/>
          </p:nvSpPr>
          <p:spPr>
            <a:xfrm>
              <a:off x="6210875" y="2381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3" name="Google Shape;1833;p5"/>
            <p:cNvSpPr/>
            <p:nvPr/>
          </p:nvSpPr>
          <p:spPr>
            <a:xfrm>
              <a:off x="6210875" y="6896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4" name="Google Shape;1834;p5"/>
            <p:cNvSpPr/>
            <p:nvPr/>
          </p:nvSpPr>
          <p:spPr>
            <a:xfrm>
              <a:off x="6210875" y="23452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5" name="Google Shape;1835;p5"/>
            <p:cNvSpPr/>
            <p:nvPr/>
          </p:nvSpPr>
          <p:spPr>
            <a:xfrm>
              <a:off x="6210875" y="32483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6" name="Google Shape;1836;p5"/>
            <p:cNvSpPr/>
            <p:nvPr/>
          </p:nvSpPr>
          <p:spPr>
            <a:xfrm>
              <a:off x="6210875" y="36998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7" name="Google Shape;1837;p5"/>
            <p:cNvSpPr/>
            <p:nvPr/>
          </p:nvSpPr>
          <p:spPr>
            <a:xfrm>
              <a:off x="6361375" y="144220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8" name="Google Shape;1838;p5"/>
            <p:cNvSpPr/>
            <p:nvPr/>
          </p:nvSpPr>
          <p:spPr>
            <a:xfrm>
              <a:off x="6361375" y="2646275"/>
              <a:ext cx="121425" cy="121425"/>
            </a:xfrm>
            <a:custGeom>
              <a:avLst/>
              <a:gdLst/>
              <a:ahLst/>
              <a:cxnLst/>
              <a:rect l="l" t="t" r="r" b="b"/>
              <a:pathLst>
                <a:path w="4857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9" name="Google Shape;1839;p5"/>
            <p:cNvSpPr/>
            <p:nvPr/>
          </p:nvSpPr>
          <p:spPr>
            <a:xfrm>
              <a:off x="6662400" y="49039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840" name="Google Shape;1840;p5"/>
          <p:cNvSpPr txBox="1">
            <a:spLocks noGrp="1"/>
          </p:cNvSpPr>
          <p:nvPr>
            <p:ph type="sldNum" idx="12"/>
          </p:nvPr>
        </p:nvSpPr>
        <p:spPr>
          <a:xfrm>
            <a:off x="91531" y="472020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2 columns" type="twoColTx">
  <p:cSld name="TITLE_AND_TWO_COLUMNS">
    <p:spTree>
      <p:nvGrpSpPr>
        <p:cNvPr id="1" name="Shape 18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2" name="Google Shape;1842;p6"/>
          <p:cNvSpPr txBox="1">
            <a:spLocks noGrp="1"/>
          </p:cNvSpPr>
          <p:nvPr>
            <p:ph type="title"/>
          </p:nvPr>
        </p:nvSpPr>
        <p:spPr>
          <a:xfrm>
            <a:off x="718300" y="739375"/>
            <a:ext cx="67611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>
            <a:endParaRPr/>
          </a:p>
        </p:txBody>
      </p:sp>
      <p:sp>
        <p:nvSpPr>
          <p:cNvPr id="1843" name="Google Shape;1843;p6"/>
          <p:cNvSpPr txBox="1">
            <a:spLocks noGrp="1"/>
          </p:cNvSpPr>
          <p:nvPr>
            <p:ph type="body" idx="1"/>
          </p:nvPr>
        </p:nvSpPr>
        <p:spPr>
          <a:xfrm>
            <a:off x="718300" y="1762650"/>
            <a:ext cx="3242400" cy="30870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42900">
              <a:spcBef>
                <a:spcPts val="600"/>
              </a:spcBef>
              <a:spcAft>
                <a:spcPts val="0"/>
              </a:spcAft>
              <a:buSzPts val="1800"/>
              <a:buChar char="▪"/>
              <a:defRPr sz="1800"/>
            </a:lvl1pPr>
            <a:lvl2pPr marL="914400" lvl="1" indent="-342900">
              <a:spcBef>
                <a:spcPts val="0"/>
              </a:spcBef>
              <a:spcAft>
                <a:spcPts val="0"/>
              </a:spcAft>
              <a:buSzPts val="1800"/>
              <a:buChar char="▫"/>
              <a:defRPr sz="1800"/>
            </a:lvl2pPr>
            <a:lvl3pPr marL="1371600" lvl="2" indent="-342900">
              <a:spcBef>
                <a:spcPts val="0"/>
              </a:spcBef>
              <a:spcAft>
                <a:spcPts val="0"/>
              </a:spcAft>
              <a:buSzPts val="1800"/>
              <a:buChar char="▫"/>
              <a:defRPr sz="1800"/>
            </a:lvl3pPr>
            <a:lvl4pPr marL="1828800" lvl="3" indent="-342900">
              <a:spcBef>
                <a:spcPts val="0"/>
              </a:spcBef>
              <a:spcAft>
                <a:spcPts val="0"/>
              </a:spcAft>
              <a:buSzPts val="1800"/>
              <a:buChar char="▫"/>
              <a:defRPr sz="1800"/>
            </a:lvl4pPr>
            <a:lvl5pPr marL="2286000" lvl="4" indent="-342900">
              <a:spcBef>
                <a:spcPts val="0"/>
              </a:spcBef>
              <a:spcAft>
                <a:spcPts val="0"/>
              </a:spcAft>
              <a:buSzPts val="1800"/>
              <a:buChar char="▫"/>
              <a:defRPr sz="1800"/>
            </a:lvl5pPr>
            <a:lvl6pPr marL="2743200" lvl="5" indent="-342900">
              <a:spcBef>
                <a:spcPts val="0"/>
              </a:spcBef>
              <a:spcAft>
                <a:spcPts val="0"/>
              </a:spcAft>
              <a:buSzPts val="1800"/>
              <a:buChar char="▫"/>
              <a:defRPr sz="1800"/>
            </a:lvl6pPr>
            <a:lvl7pPr marL="3200400" lvl="6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7pPr>
            <a:lvl8pPr marL="3657600" lvl="7" indent="-34290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8pPr>
            <a:lvl9pPr marL="4114800" lvl="8" indent="-34290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9pPr>
          </a:lstStyle>
          <a:p>
            <a:endParaRPr/>
          </a:p>
        </p:txBody>
      </p:sp>
      <p:sp>
        <p:nvSpPr>
          <p:cNvPr id="1844" name="Google Shape;1844;p6"/>
          <p:cNvSpPr txBox="1">
            <a:spLocks noGrp="1"/>
          </p:cNvSpPr>
          <p:nvPr>
            <p:ph type="body" idx="2"/>
          </p:nvPr>
        </p:nvSpPr>
        <p:spPr>
          <a:xfrm>
            <a:off x="4156071" y="1762650"/>
            <a:ext cx="3242400" cy="30870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42900">
              <a:spcBef>
                <a:spcPts val="600"/>
              </a:spcBef>
              <a:spcAft>
                <a:spcPts val="0"/>
              </a:spcAft>
              <a:buSzPts val="1800"/>
              <a:buChar char="▪"/>
              <a:defRPr sz="1800"/>
            </a:lvl1pPr>
            <a:lvl2pPr marL="914400" lvl="1" indent="-342900">
              <a:spcBef>
                <a:spcPts val="0"/>
              </a:spcBef>
              <a:spcAft>
                <a:spcPts val="0"/>
              </a:spcAft>
              <a:buSzPts val="1800"/>
              <a:buChar char="▫"/>
              <a:defRPr sz="1800"/>
            </a:lvl2pPr>
            <a:lvl3pPr marL="1371600" lvl="2" indent="-342900">
              <a:spcBef>
                <a:spcPts val="0"/>
              </a:spcBef>
              <a:spcAft>
                <a:spcPts val="0"/>
              </a:spcAft>
              <a:buSzPts val="1800"/>
              <a:buChar char="▫"/>
              <a:defRPr sz="1800"/>
            </a:lvl3pPr>
            <a:lvl4pPr marL="1828800" lvl="3" indent="-342900">
              <a:spcBef>
                <a:spcPts val="0"/>
              </a:spcBef>
              <a:spcAft>
                <a:spcPts val="0"/>
              </a:spcAft>
              <a:buSzPts val="1800"/>
              <a:buChar char="▫"/>
              <a:defRPr sz="1800"/>
            </a:lvl4pPr>
            <a:lvl5pPr marL="2286000" lvl="4" indent="-342900">
              <a:spcBef>
                <a:spcPts val="0"/>
              </a:spcBef>
              <a:spcAft>
                <a:spcPts val="0"/>
              </a:spcAft>
              <a:buSzPts val="1800"/>
              <a:buChar char="▫"/>
              <a:defRPr sz="1800"/>
            </a:lvl5pPr>
            <a:lvl6pPr marL="2743200" lvl="5" indent="-342900">
              <a:spcBef>
                <a:spcPts val="0"/>
              </a:spcBef>
              <a:spcAft>
                <a:spcPts val="0"/>
              </a:spcAft>
              <a:buSzPts val="1800"/>
              <a:buChar char="▫"/>
              <a:defRPr sz="1800"/>
            </a:lvl6pPr>
            <a:lvl7pPr marL="3200400" lvl="6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7pPr>
            <a:lvl8pPr marL="3657600" lvl="7" indent="-34290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8pPr>
            <a:lvl9pPr marL="4114800" lvl="8" indent="-34290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9pPr>
          </a:lstStyle>
          <a:p>
            <a:endParaRPr/>
          </a:p>
        </p:txBody>
      </p:sp>
      <p:grpSp>
        <p:nvGrpSpPr>
          <p:cNvPr id="1845" name="Google Shape;1845;p6"/>
          <p:cNvGrpSpPr/>
          <p:nvPr/>
        </p:nvGrpSpPr>
        <p:grpSpPr>
          <a:xfrm rot="10800000">
            <a:off x="8851487" y="28707"/>
            <a:ext cx="264012" cy="5086302"/>
            <a:chOff x="5307800" y="238125"/>
            <a:chExt cx="271925" cy="5238750"/>
          </a:xfrm>
        </p:grpSpPr>
        <p:sp>
          <p:nvSpPr>
            <p:cNvPr id="1846" name="Google Shape;1846;p6"/>
            <p:cNvSpPr/>
            <p:nvPr/>
          </p:nvSpPr>
          <p:spPr>
            <a:xfrm>
              <a:off x="5307800" y="23812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7" name="Google Shape;1847;p6"/>
            <p:cNvSpPr/>
            <p:nvPr/>
          </p:nvSpPr>
          <p:spPr>
            <a:xfrm>
              <a:off x="5307800" y="38862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8" name="Google Shape;1848;p6"/>
            <p:cNvSpPr/>
            <p:nvPr/>
          </p:nvSpPr>
          <p:spPr>
            <a:xfrm>
              <a:off x="5307800" y="539125"/>
              <a:ext cx="121425" cy="121425"/>
            </a:xfrm>
            <a:custGeom>
              <a:avLst/>
              <a:gdLst/>
              <a:ahLst/>
              <a:cxnLst/>
              <a:rect l="l" t="t" r="r" b="b"/>
              <a:pathLst>
                <a:path w="4857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9" name="Google Shape;1849;p6"/>
            <p:cNvSpPr/>
            <p:nvPr/>
          </p:nvSpPr>
          <p:spPr>
            <a:xfrm>
              <a:off x="5307800" y="68965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0" name="Google Shape;1850;p6"/>
            <p:cNvSpPr/>
            <p:nvPr/>
          </p:nvSpPr>
          <p:spPr>
            <a:xfrm>
              <a:off x="5307800" y="84015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1" name="Google Shape;1851;p6"/>
            <p:cNvSpPr/>
            <p:nvPr/>
          </p:nvSpPr>
          <p:spPr>
            <a:xfrm>
              <a:off x="5307800" y="99067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2" name="Google Shape;1852;p6"/>
            <p:cNvSpPr/>
            <p:nvPr/>
          </p:nvSpPr>
          <p:spPr>
            <a:xfrm>
              <a:off x="5307800" y="114117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3" name="Google Shape;1853;p6"/>
            <p:cNvSpPr/>
            <p:nvPr/>
          </p:nvSpPr>
          <p:spPr>
            <a:xfrm>
              <a:off x="5307800" y="129170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4" name="Google Shape;1854;p6"/>
            <p:cNvSpPr/>
            <p:nvPr/>
          </p:nvSpPr>
          <p:spPr>
            <a:xfrm>
              <a:off x="5307800" y="144220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5" name="Google Shape;1855;p6"/>
            <p:cNvSpPr/>
            <p:nvPr/>
          </p:nvSpPr>
          <p:spPr>
            <a:xfrm>
              <a:off x="5307800" y="1592700"/>
              <a:ext cx="121425" cy="121425"/>
            </a:xfrm>
            <a:custGeom>
              <a:avLst/>
              <a:gdLst/>
              <a:ahLst/>
              <a:cxnLst/>
              <a:rect l="l" t="t" r="r" b="b"/>
              <a:pathLst>
                <a:path w="4857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6" name="Google Shape;1856;p6"/>
            <p:cNvSpPr/>
            <p:nvPr/>
          </p:nvSpPr>
          <p:spPr>
            <a:xfrm>
              <a:off x="5307800" y="174322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7" name="Google Shape;1857;p6"/>
            <p:cNvSpPr/>
            <p:nvPr/>
          </p:nvSpPr>
          <p:spPr>
            <a:xfrm>
              <a:off x="5307800" y="189372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8" name="Google Shape;1858;p6"/>
            <p:cNvSpPr/>
            <p:nvPr/>
          </p:nvSpPr>
          <p:spPr>
            <a:xfrm>
              <a:off x="5307800" y="204425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9" name="Google Shape;1859;p6"/>
            <p:cNvSpPr/>
            <p:nvPr/>
          </p:nvSpPr>
          <p:spPr>
            <a:xfrm>
              <a:off x="5307800" y="219475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0" name="Google Shape;1860;p6"/>
            <p:cNvSpPr/>
            <p:nvPr/>
          </p:nvSpPr>
          <p:spPr>
            <a:xfrm>
              <a:off x="5307800" y="234527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1" name="Google Shape;1861;p6"/>
            <p:cNvSpPr/>
            <p:nvPr/>
          </p:nvSpPr>
          <p:spPr>
            <a:xfrm>
              <a:off x="5307800" y="249577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2" name="Google Shape;1862;p6"/>
            <p:cNvSpPr/>
            <p:nvPr/>
          </p:nvSpPr>
          <p:spPr>
            <a:xfrm>
              <a:off x="5307800" y="2646275"/>
              <a:ext cx="121425" cy="121425"/>
            </a:xfrm>
            <a:custGeom>
              <a:avLst/>
              <a:gdLst/>
              <a:ahLst/>
              <a:cxnLst/>
              <a:rect l="l" t="t" r="r" b="b"/>
              <a:pathLst>
                <a:path w="4857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3" name="Google Shape;1863;p6"/>
            <p:cNvSpPr/>
            <p:nvPr/>
          </p:nvSpPr>
          <p:spPr>
            <a:xfrm>
              <a:off x="5307800" y="279680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4" name="Google Shape;1864;p6"/>
            <p:cNvSpPr/>
            <p:nvPr/>
          </p:nvSpPr>
          <p:spPr>
            <a:xfrm>
              <a:off x="5307800" y="2947300"/>
              <a:ext cx="121425" cy="121425"/>
            </a:xfrm>
            <a:custGeom>
              <a:avLst/>
              <a:gdLst/>
              <a:ahLst/>
              <a:cxnLst/>
              <a:rect l="l" t="t" r="r" b="b"/>
              <a:pathLst>
                <a:path w="4857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5" name="Google Shape;1865;p6"/>
            <p:cNvSpPr/>
            <p:nvPr/>
          </p:nvSpPr>
          <p:spPr>
            <a:xfrm>
              <a:off x="5307800" y="309782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6" name="Google Shape;1866;p6"/>
            <p:cNvSpPr/>
            <p:nvPr/>
          </p:nvSpPr>
          <p:spPr>
            <a:xfrm>
              <a:off x="5307800" y="324832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7" name="Google Shape;1867;p6"/>
            <p:cNvSpPr/>
            <p:nvPr/>
          </p:nvSpPr>
          <p:spPr>
            <a:xfrm>
              <a:off x="5307800" y="339885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8" name="Google Shape;1868;p6"/>
            <p:cNvSpPr/>
            <p:nvPr/>
          </p:nvSpPr>
          <p:spPr>
            <a:xfrm>
              <a:off x="5307800" y="354935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9" name="Google Shape;1869;p6"/>
            <p:cNvSpPr/>
            <p:nvPr/>
          </p:nvSpPr>
          <p:spPr>
            <a:xfrm>
              <a:off x="5307800" y="369987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0" name="Google Shape;1870;p6"/>
            <p:cNvSpPr/>
            <p:nvPr/>
          </p:nvSpPr>
          <p:spPr>
            <a:xfrm>
              <a:off x="5307800" y="385037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1" name="Google Shape;1871;p6"/>
            <p:cNvSpPr/>
            <p:nvPr/>
          </p:nvSpPr>
          <p:spPr>
            <a:xfrm>
              <a:off x="5307800" y="4000875"/>
              <a:ext cx="121425" cy="121425"/>
            </a:xfrm>
            <a:custGeom>
              <a:avLst/>
              <a:gdLst/>
              <a:ahLst/>
              <a:cxnLst/>
              <a:rect l="l" t="t" r="r" b="b"/>
              <a:pathLst>
                <a:path w="4857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2" name="Google Shape;1872;p6"/>
            <p:cNvSpPr/>
            <p:nvPr/>
          </p:nvSpPr>
          <p:spPr>
            <a:xfrm>
              <a:off x="5307800" y="415140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3" name="Google Shape;1873;p6"/>
            <p:cNvSpPr/>
            <p:nvPr/>
          </p:nvSpPr>
          <p:spPr>
            <a:xfrm>
              <a:off x="5307800" y="430190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4" name="Google Shape;1874;p6"/>
            <p:cNvSpPr/>
            <p:nvPr/>
          </p:nvSpPr>
          <p:spPr>
            <a:xfrm>
              <a:off x="5307800" y="445242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5" name="Google Shape;1875;p6"/>
            <p:cNvSpPr/>
            <p:nvPr/>
          </p:nvSpPr>
          <p:spPr>
            <a:xfrm>
              <a:off x="5307800" y="460292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6" name="Google Shape;1876;p6"/>
            <p:cNvSpPr/>
            <p:nvPr/>
          </p:nvSpPr>
          <p:spPr>
            <a:xfrm>
              <a:off x="5307800" y="475345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7" name="Google Shape;1877;p6"/>
            <p:cNvSpPr/>
            <p:nvPr/>
          </p:nvSpPr>
          <p:spPr>
            <a:xfrm>
              <a:off x="5307800" y="490395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8" name="Google Shape;1878;p6"/>
            <p:cNvSpPr/>
            <p:nvPr/>
          </p:nvSpPr>
          <p:spPr>
            <a:xfrm>
              <a:off x="5307800" y="5054450"/>
              <a:ext cx="121425" cy="121425"/>
            </a:xfrm>
            <a:custGeom>
              <a:avLst/>
              <a:gdLst/>
              <a:ahLst/>
              <a:cxnLst/>
              <a:rect l="l" t="t" r="r" b="b"/>
              <a:pathLst>
                <a:path w="4857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9" name="Google Shape;1879;p6"/>
            <p:cNvSpPr/>
            <p:nvPr/>
          </p:nvSpPr>
          <p:spPr>
            <a:xfrm>
              <a:off x="5307800" y="520497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0" name="Google Shape;1880;p6"/>
            <p:cNvSpPr/>
            <p:nvPr/>
          </p:nvSpPr>
          <p:spPr>
            <a:xfrm>
              <a:off x="5307800" y="535547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1" name="Google Shape;1881;p6"/>
            <p:cNvSpPr/>
            <p:nvPr/>
          </p:nvSpPr>
          <p:spPr>
            <a:xfrm>
              <a:off x="5458325" y="2381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2" name="Google Shape;1882;p6"/>
            <p:cNvSpPr/>
            <p:nvPr/>
          </p:nvSpPr>
          <p:spPr>
            <a:xfrm>
              <a:off x="5458325" y="53912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3" name="Google Shape;1883;p6"/>
            <p:cNvSpPr/>
            <p:nvPr/>
          </p:nvSpPr>
          <p:spPr>
            <a:xfrm>
              <a:off x="5458325" y="9906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4" name="Google Shape;1884;p6"/>
            <p:cNvSpPr/>
            <p:nvPr/>
          </p:nvSpPr>
          <p:spPr>
            <a:xfrm>
              <a:off x="5458325" y="11411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5" name="Google Shape;1885;p6"/>
            <p:cNvSpPr/>
            <p:nvPr/>
          </p:nvSpPr>
          <p:spPr>
            <a:xfrm>
              <a:off x="5458325" y="14422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6" name="Google Shape;1886;p6"/>
            <p:cNvSpPr/>
            <p:nvPr/>
          </p:nvSpPr>
          <p:spPr>
            <a:xfrm>
              <a:off x="5458325" y="1592700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7" name="Google Shape;1887;p6"/>
            <p:cNvSpPr/>
            <p:nvPr/>
          </p:nvSpPr>
          <p:spPr>
            <a:xfrm>
              <a:off x="5458325" y="21947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8" name="Google Shape;1888;p6"/>
            <p:cNvSpPr/>
            <p:nvPr/>
          </p:nvSpPr>
          <p:spPr>
            <a:xfrm>
              <a:off x="5458325" y="23452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9" name="Google Shape;1889;p6"/>
            <p:cNvSpPr/>
            <p:nvPr/>
          </p:nvSpPr>
          <p:spPr>
            <a:xfrm>
              <a:off x="5458325" y="24957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0" name="Google Shape;1890;p6"/>
            <p:cNvSpPr/>
            <p:nvPr/>
          </p:nvSpPr>
          <p:spPr>
            <a:xfrm>
              <a:off x="5458325" y="264627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1" name="Google Shape;1891;p6"/>
            <p:cNvSpPr/>
            <p:nvPr/>
          </p:nvSpPr>
          <p:spPr>
            <a:xfrm>
              <a:off x="5458325" y="2947300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2" name="Google Shape;1892;p6"/>
            <p:cNvSpPr/>
            <p:nvPr/>
          </p:nvSpPr>
          <p:spPr>
            <a:xfrm>
              <a:off x="5458325" y="32483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3" name="Google Shape;1893;p6"/>
            <p:cNvSpPr/>
            <p:nvPr/>
          </p:nvSpPr>
          <p:spPr>
            <a:xfrm>
              <a:off x="5458325" y="33988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4" name="Google Shape;1894;p6"/>
            <p:cNvSpPr/>
            <p:nvPr/>
          </p:nvSpPr>
          <p:spPr>
            <a:xfrm>
              <a:off x="5458325" y="36998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5" name="Google Shape;1895;p6"/>
            <p:cNvSpPr/>
            <p:nvPr/>
          </p:nvSpPr>
          <p:spPr>
            <a:xfrm>
              <a:off x="5458325" y="38503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6" name="Google Shape;1896;p6"/>
            <p:cNvSpPr/>
            <p:nvPr/>
          </p:nvSpPr>
          <p:spPr>
            <a:xfrm>
              <a:off x="5458325" y="400087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7" name="Google Shape;1897;p6"/>
            <p:cNvSpPr/>
            <p:nvPr/>
          </p:nvSpPr>
          <p:spPr>
            <a:xfrm>
              <a:off x="5458325" y="41514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8" name="Google Shape;1898;p6"/>
            <p:cNvSpPr/>
            <p:nvPr/>
          </p:nvSpPr>
          <p:spPr>
            <a:xfrm>
              <a:off x="5458325" y="46029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9" name="Google Shape;1899;p6"/>
            <p:cNvSpPr/>
            <p:nvPr/>
          </p:nvSpPr>
          <p:spPr>
            <a:xfrm>
              <a:off x="5458325" y="47534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0" name="Google Shape;1900;p6"/>
            <p:cNvSpPr/>
            <p:nvPr/>
          </p:nvSpPr>
          <p:spPr>
            <a:xfrm>
              <a:off x="5458325" y="5054450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1" name="Google Shape;1901;p6"/>
            <p:cNvSpPr/>
            <p:nvPr/>
          </p:nvSpPr>
          <p:spPr>
            <a:xfrm>
              <a:off x="5458325" y="52049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2" name="Google Shape;1902;p6"/>
            <p:cNvSpPr/>
            <p:nvPr/>
          </p:nvSpPr>
          <p:spPr>
            <a:xfrm>
              <a:off x="5458325" y="53554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903" name="Google Shape;1903;p6"/>
          <p:cNvGrpSpPr/>
          <p:nvPr/>
        </p:nvGrpSpPr>
        <p:grpSpPr>
          <a:xfrm rot="10800000">
            <a:off x="7828575" y="28707"/>
            <a:ext cx="1140783" cy="5086302"/>
            <a:chOff x="5458325" y="238125"/>
            <a:chExt cx="1174975" cy="5238750"/>
          </a:xfrm>
        </p:grpSpPr>
        <p:sp>
          <p:nvSpPr>
            <p:cNvPr id="1904" name="Google Shape;1904;p6"/>
            <p:cNvSpPr/>
            <p:nvPr/>
          </p:nvSpPr>
          <p:spPr>
            <a:xfrm>
              <a:off x="5458325" y="3886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5" name="Google Shape;1905;p6"/>
            <p:cNvSpPr/>
            <p:nvPr/>
          </p:nvSpPr>
          <p:spPr>
            <a:xfrm>
              <a:off x="5458325" y="6896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6" name="Google Shape;1906;p6"/>
            <p:cNvSpPr/>
            <p:nvPr/>
          </p:nvSpPr>
          <p:spPr>
            <a:xfrm>
              <a:off x="5458325" y="8401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7" name="Google Shape;1907;p6"/>
            <p:cNvSpPr/>
            <p:nvPr/>
          </p:nvSpPr>
          <p:spPr>
            <a:xfrm>
              <a:off x="5458325" y="12917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8" name="Google Shape;1908;p6"/>
            <p:cNvSpPr/>
            <p:nvPr/>
          </p:nvSpPr>
          <p:spPr>
            <a:xfrm>
              <a:off x="5458325" y="17432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9" name="Google Shape;1909;p6"/>
            <p:cNvSpPr/>
            <p:nvPr/>
          </p:nvSpPr>
          <p:spPr>
            <a:xfrm>
              <a:off x="5458325" y="18937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0" name="Google Shape;1910;p6"/>
            <p:cNvSpPr/>
            <p:nvPr/>
          </p:nvSpPr>
          <p:spPr>
            <a:xfrm>
              <a:off x="5458325" y="20442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1" name="Google Shape;1911;p6"/>
            <p:cNvSpPr/>
            <p:nvPr/>
          </p:nvSpPr>
          <p:spPr>
            <a:xfrm>
              <a:off x="5458325" y="27968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2" name="Google Shape;1912;p6"/>
            <p:cNvSpPr/>
            <p:nvPr/>
          </p:nvSpPr>
          <p:spPr>
            <a:xfrm>
              <a:off x="5458325" y="30978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3" name="Google Shape;1913;p6"/>
            <p:cNvSpPr/>
            <p:nvPr/>
          </p:nvSpPr>
          <p:spPr>
            <a:xfrm>
              <a:off x="5458325" y="35493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4" name="Google Shape;1914;p6"/>
            <p:cNvSpPr/>
            <p:nvPr/>
          </p:nvSpPr>
          <p:spPr>
            <a:xfrm>
              <a:off x="5458325" y="43019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5" name="Google Shape;1915;p6"/>
            <p:cNvSpPr/>
            <p:nvPr/>
          </p:nvSpPr>
          <p:spPr>
            <a:xfrm>
              <a:off x="5458325" y="44524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6" name="Google Shape;1916;p6"/>
            <p:cNvSpPr/>
            <p:nvPr/>
          </p:nvSpPr>
          <p:spPr>
            <a:xfrm>
              <a:off x="5458325" y="49039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7" name="Google Shape;1917;p6"/>
            <p:cNvSpPr/>
            <p:nvPr/>
          </p:nvSpPr>
          <p:spPr>
            <a:xfrm>
              <a:off x="5608825" y="2381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8" name="Google Shape;1918;p6"/>
            <p:cNvSpPr/>
            <p:nvPr/>
          </p:nvSpPr>
          <p:spPr>
            <a:xfrm>
              <a:off x="5608825" y="53912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9" name="Google Shape;1919;p6"/>
            <p:cNvSpPr/>
            <p:nvPr/>
          </p:nvSpPr>
          <p:spPr>
            <a:xfrm>
              <a:off x="5608825" y="6896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0" name="Google Shape;1920;p6"/>
            <p:cNvSpPr/>
            <p:nvPr/>
          </p:nvSpPr>
          <p:spPr>
            <a:xfrm>
              <a:off x="5608825" y="8401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1" name="Google Shape;1921;p6"/>
            <p:cNvSpPr/>
            <p:nvPr/>
          </p:nvSpPr>
          <p:spPr>
            <a:xfrm>
              <a:off x="5608825" y="9906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2" name="Google Shape;1922;p6"/>
            <p:cNvSpPr/>
            <p:nvPr/>
          </p:nvSpPr>
          <p:spPr>
            <a:xfrm>
              <a:off x="5608825" y="11411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3" name="Google Shape;1923;p6"/>
            <p:cNvSpPr/>
            <p:nvPr/>
          </p:nvSpPr>
          <p:spPr>
            <a:xfrm>
              <a:off x="5608825" y="12917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4" name="Google Shape;1924;p6"/>
            <p:cNvSpPr/>
            <p:nvPr/>
          </p:nvSpPr>
          <p:spPr>
            <a:xfrm>
              <a:off x="5608825" y="14422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5" name="Google Shape;1925;p6"/>
            <p:cNvSpPr/>
            <p:nvPr/>
          </p:nvSpPr>
          <p:spPr>
            <a:xfrm>
              <a:off x="5608825" y="1592700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6" name="Google Shape;1926;p6"/>
            <p:cNvSpPr/>
            <p:nvPr/>
          </p:nvSpPr>
          <p:spPr>
            <a:xfrm>
              <a:off x="5608825" y="17432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7" name="Google Shape;1927;p6"/>
            <p:cNvSpPr/>
            <p:nvPr/>
          </p:nvSpPr>
          <p:spPr>
            <a:xfrm>
              <a:off x="5608825" y="18937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8" name="Google Shape;1928;p6"/>
            <p:cNvSpPr/>
            <p:nvPr/>
          </p:nvSpPr>
          <p:spPr>
            <a:xfrm>
              <a:off x="5608825" y="20442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9" name="Google Shape;1929;p6"/>
            <p:cNvSpPr/>
            <p:nvPr/>
          </p:nvSpPr>
          <p:spPr>
            <a:xfrm>
              <a:off x="5608825" y="21947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0" name="Google Shape;1930;p6"/>
            <p:cNvSpPr/>
            <p:nvPr/>
          </p:nvSpPr>
          <p:spPr>
            <a:xfrm>
              <a:off x="5608825" y="24957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1" name="Google Shape;1931;p6"/>
            <p:cNvSpPr/>
            <p:nvPr/>
          </p:nvSpPr>
          <p:spPr>
            <a:xfrm>
              <a:off x="5608825" y="264627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2" name="Google Shape;1932;p6"/>
            <p:cNvSpPr/>
            <p:nvPr/>
          </p:nvSpPr>
          <p:spPr>
            <a:xfrm>
              <a:off x="5608825" y="2947300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3" name="Google Shape;1933;p6"/>
            <p:cNvSpPr/>
            <p:nvPr/>
          </p:nvSpPr>
          <p:spPr>
            <a:xfrm>
              <a:off x="5608825" y="30978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4" name="Google Shape;1934;p6"/>
            <p:cNvSpPr/>
            <p:nvPr/>
          </p:nvSpPr>
          <p:spPr>
            <a:xfrm>
              <a:off x="5608825" y="32483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5" name="Google Shape;1935;p6"/>
            <p:cNvSpPr/>
            <p:nvPr/>
          </p:nvSpPr>
          <p:spPr>
            <a:xfrm>
              <a:off x="5608825" y="33988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6" name="Google Shape;1936;p6"/>
            <p:cNvSpPr/>
            <p:nvPr/>
          </p:nvSpPr>
          <p:spPr>
            <a:xfrm>
              <a:off x="5608825" y="35493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7" name="Google Shape;1937;p6"/>
            <p:cNvSpPr/>
            <p:nvPr/>
          </p:nvSpPr>
          <p:spPr>
            <a:xfrm>
              <a:off x="5608825" y="36998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8" name="Google Shape;1938;p6"/>
            <p:cNvSpPr/>
            <p:nvPr/>
          </p:nvSpPr>
          <p:spPr>
            <a:xfrm>
              <a:off x="5608825" y="38503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9" name="Google Shape;1939;p6"/>
            <p:cNvSpPr/>
            <p:nvPr/>
          </p:nvSpPr>
          <p:spPr>
            <a:xfrm>
              <a:off x="5608825" y="400087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0" name="Google Shape;1940;p6"/>
            <p:cNvSpPr/>
            <p:nvPr/>
          </p:nvSpPr>
          <p:spPr>
            <a:xfrm>
              <a:off x="5608825" y="43019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1" name="Google Shape;1941;p6"/>
            <p:cNvSpPr/>
            <p:nvPr/>
          </p:nvSpPr>
          <p:spPr>
            <a:xfrm>
              <a:off x="5608825" y="44524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2" name="Google Shape;1942;p6"/>
            <p:cNvSpPr/>
            <p:nvPr/>
          </p:nvSpPr>
          <p:spPr>
            <a:xfrm>
              <a:off x="5608825" y="46029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3" name="Google Shape;1943;p6"/>
            <p:cNvSpPr/>
            <p:nvPr/>
          </p:nvSpPr>
          <p:spPr>
            <a:xfrm>
              <a:off x="5608825" y="47534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4" name="Google Shape;1944;p6"/>
            <p:cNvSpPr/>
            <p:nvPr/>
          </p:nvSpPr>
          <p:spPr>
            <a:xfrm>
              <a:off x="5608825" y="49039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5" name="Google Shape;1945;p6"/>
            <p:cNvSpPr/>
            <p:nvPr/>
          </p:nvSpPr>
          <p:spPr>
            <a:xfrm>
              <a:off x="5608825" y="5054450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6" name="Google Shape;1946;p6"/>
            <p:cNvSpPr/>
            <p:nvPr/>
          </p:nvSpPr>
          <p:spPr>
            <a:xfrm>
              <a:off x="5608825" y="52049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7" name="Google Shape;1947;p6"/>
            <p:cNvSpPr/>
            <p:nvPr/>
          </p:nvSpPr>
          <p:spPr>
            <a:xfrm>
              <a:off x="5608825" y="53554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8" name="Google Shape;1948;p6"/>
            <p:cNvSpPr/>
            <p:nvPr/>
          </p:nvSpPr>
          <p:spPr>
            <a:xfrm>
              <a:off x="5759350" y="2381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9" name="Google Shape;1949;p6"/>
            <p:cNvSpPr/>
            <p:nvPr/>
          </p:nvSpPr>
          <p:spPr>
            <a:xfrm>
              <a:off x="5759350" y="8401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0" name="Google Shape;1950;p6"/>
            <p:cNvSpPr/>
            <p:nvPr/>
          </p:nvSpPr>
          <p:spPr>
            <a:xfrm>
              <a:off x="5759350" y="11411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1" name="Google Shape;1951;p6"/>
            <p:cNvSpPr/>
            <p:nvPr/>
          </p:nvSpPr>
          <p:spPr>
            <a:xfrm>
              <a:off x="5759350" y="14422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2" name="Google Shape;1952;p6"/>
            <p:cNvSpPr/>
            <p:nvPr/>
          </p:nvSpPr>
          <p:spPr>
            <a:xfrm>
              <a:off x="5759350" y="18937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3" name="Google Shape;1953;p6"/>
            <p:cNvSpPr/>
            <p:nvPr/>
          </p:nvSpPr>
          <p:spPr>
            <a:xfrm>
              <a:off x="5759350" y="24957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4" name="Google Shape;1954;p6"/>
            <p:cNvSpPr/>
            <p:nvPr/>
          </p:nvSpPr>
          <p:spPr>
            <a:xfrm>
              <a:off x="5759350" y="264627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5" name="Google Shape;1955;p6"/>
            <p:cNvSpPr/>
            <p:nvPr/>
          </p:nvSpPr>
          <p:spPr>
            <a:xfrm>
              <a:off x="5759350" y="36998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6" name="Google Shape;1956;p6"/>
            <p:cNvSpPr/>
            <p:nvPr/>
          </p:nvSpPr>
          <p:spPr>
            <a:xfrm>
              <a:off x="5759350" y="41514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7" name="Google Shape;1957;p6"/>
            <p:cNvSpPr/>
            <p:nvPr/>
          </p:nvSpPr>
          <p:spPr>
            <a:xfrm>
              <a:off x="5759350" y="49039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8" name="Google Shape;1958;p6"/>
            <p:cNvSpPr/>
            <p:nvPr/>
          </p:nvSpPr>
          <p:spPr>
            <a:xfrm>
              <a:off x="5759350" y="53554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9" name="Google Shape;1959;p6"/>
            <p:cNvSpPr/>
            <p:nvPr/>
          </p:nvSpPr>
          <p:spPr>
            <a:xfrm>
              <a:off x="5909850" y="6896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0" name="Google Shape;1960;p6"/>
            <p:cNvSpPr/>
            <p:nvPr/>
          </p:nvSpPr>
          <p:spPr>
            <a:xfrm>
              <a:off x="5909850" y="18937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1" name="Google Shape;1961;p6"/>
            <p:cNvSpPr/>
            <p:nvPr/>
          </p:nvSpPr>
          <p:spPr>
            <a:xfrm>
              <a:off x="5909850" y="27968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2" name="Google Shape;1962;p6"/>
            <p:cNvSpPr/>
            <p:nvPr/>
          </p:nvSpPr>
          <p:spPr>
            <a:xfrm>
              <a:off x="6060375" y="47534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3" name="Google Shape;1963;p6"/>
            <p:cNvSpPr/>
            <p:nvPr/>
          </p:nvSpPr>
          <p:spPr>
            <a:xfrm>
              <a:off x="6210875" y="264627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4" name="Google Shape;1964;p6"/>
            <p:cNvSpPr/>
            <p:nvPr/>
          </p:nvSpPr>
          <p:spPr>
            <a:xfrm>
              <a:off x="6210875" y="52049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5" name="Google Shape;1965;p6"/>
            <p:cNvSpPr/>
            <p:nvPr/>
          </p:nvSpPr>
          <p:spPr>
            <a:xfrm>
              <a:off x="6511900" y="9906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966" name="Google Shape;1966;p6"/>
          <p:cNvGrpSpPr/>
          <p:nvPr/>
        </p:nvGrpSpPr>
        <p:grpSpPr>
          <a:xfrm rot="10800000">
            <a:off x="7682455" y="28707"/>
            <a:ext cx="994639" cy="4940182"/>
            <a:chOff x="5759350" y="388625"/>
            <a:chExt cx="1024450" cy="5088250"/>
          </a:xfrm>
        </p:grpSpPr>
        <p:sp>
          <p:nvSpPr>
            <p:cNvPr id="1967" name="Google Shape;1967;p6"/>
            <p:cNvSpPr/>
            <p:nvPr/>
          </p:nvSpPr>
          <p:spPr>
            <a:xfrm>
              <a:off x="5759350" y="53912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8" name="Google Shape;1968;p6"/>
            <p:cNvSpPr/>
            <p:nvPr/>
          </p:nvSpPr>
          <p:spPr>
            <a:xfrm>
              <a:off x="5759350" y="12917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9" name="Google Shape;1969;p6"/>
            <p:cNvSpPr/>
            <p:nvPr/>
          </p:nvSpPr>
          <p:spPr>
            <a:xfrm>
              <a:off x="5759350" y="27968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0" name="Google Shape;1970;p6"/>
            <p:cNvSpPr/>
            <p:nvPr/>
          </p:nvSpPr>
          <p:spPr>
            <a:xfrm>
              <a:off x="5759350" y="33988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1" name="Google Shape;1971;p6"/>
            <p:cNvSpPr/>
            <p:nvPr/>
          </p:nvSpPr>
          <p:spPr>
            <a:xfrm>
              <a:off x="5759350" y="35493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2" name="Google Shape;1972;p6"/>
            <p:cNvSpPr/>
            <p:nvPr/>
          </p:nvSpPr>
          <p:spPr>
            <a:xfrm>
              <a:off x="5759350" y="43019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3" name="Google Shape;1973;p6"/>
            <p:cNvSpPr/>
            <p:nvPr/>
          </p:nvSpPr>
          <p:spPr>
            <a:xfrm>
              <a:off x="5759350" y="52049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4" name="Google Shape;1974;p6"/>
            <p:cNvSpPr/>
            <p:nvPr/>
          </p:nvSpPr>
          <p:spPr>
            <a:xfrm>
              <a:off x="5909850" y="3886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5" name="Google Shape;1975;p6"/>
            <p:cNvSpPr/>
            <p:nvPr/>
          </p:nvSpPr>
          <p:spPr>
            <a:xfrm>
              <a:off x="5909850" y="11411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6" name="Google Shape;1976;p6"/>
            <p:cNvSpPr/>
            <p:nvPr/>
          </p:nvSpPr>
          <p:spPr>
            <a:xfrm>
              <a:off x="5909850" y="12917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7" name="Google Shape;1977;p6"/>
            <p:cNvSpPr/>
            <p:nvPr/>
          </p:nvSpPr>
          <p:spPr>
            <a:xfrm>
              <a:off x="5909850" y="14422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8" name="Google Shape;1978;p6"/>
            <p:cNvSpPr/>
            <p:nvPr/>
          </p:nvSpPr>
          <p:spPr>
            <a:xfrm>
              <a:off x="5909850" y="17432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9" name="Google Shape;1979;p6"/>
            <p:cNvSpPr/>
            <p:nvPr/>
          </p:nvSpPr>
          <p:spPr>
            <a:xfrm>
              <a:off x="5909850" y="20442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0" name="Google Shape;1980;p6"/>
            <p:cNvSpPr/>
            <p:nvPr/>
          </p:nvSpPr>
          <p:spPr>
            <a:xfrm>
              <a:off x="5909850" y="264627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1" name="Google Shape;1981;p6"/>
            <p:cNvSpPr/>
            <p:nvPr/>
          </p:nvSpPr>
          <p:spPr>
            <a:xfrm>
              <a:off x="5909850" y="2947300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2" name="Google Shape;1982;p6"/>
            <p:cNvSpPr/>
            <p:nvPr/>
          </p:nvSpPr>
          <p:spPr>
            <a:xfrm>
              <a:off x="5909850" y="30978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3" name="Google Shape;1983;p6"/>
            <p:cNvSpPr/>
            <p:nvPr/>
          </p:nvSpPr>
          <p:spPr>
            <a:xfrm>
              <a:off x="5909850" y="32483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4" name="Google Shape;1984;p6"/>
            <p:cNvSpPr/>
            <p:nvPr/>
          </p:nvSpPr>
          <p:spPr>
            <a:xfrm>
              <a:off x="5909850" y="35493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5" name="Google Shape;1985;p6"/>
            <p:cNvSpPr/>
            <p:nvPr/>
          </p:nvSpPr>
          <p:spPr>
            <a:xfrm>
              <a:off x="5909850" y="36998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6" name="Google Shape;1986;p6"/>
            <p:cNvSpPr/>
            <p:nvPr/>
          </p:nvSpPr>
          <p:spPr>
            <a:xfrm>
              <a:off x="5909850" y="38503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7" name="Google Shape;1987;p6"/>
            <p:cNvSpPr/>
            <p:nvPr/>
          </p:nvSpPr>
          <p:spPr>
            <a:xfrm>
              <a:off x="5909850" y="400087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8" name="Google Shape;1988;p6"/>
            <p:cNvSpPr/>
            <p:nvPr/>
          </p:nvSpPr>
          <p:spPr>
            <a:xfrm>
              <a:off x="5909850" y="43019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9" name="Google Shape;1989;p6"/>
            <p:cNvSpPr/>
            <p:nvPr/>
          </p:nvSpPr>
          <p:spPr>
            <a:xfrm>
              <a:off x="5909850" y="44524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0" name="Google Shape;1990;p6"/>
            <p:cNvSpPr/>
            <p:nvPr/>
          </p:nvSpPr>
          <p:spPr>
            <a:xfrm>
              <a:off x="5909850" y="49039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1" name="Google Shape;1991;p6"/>
            <p:cNvSpPr/>
            <p:nvPr/>
          </p:nvSpPr>
          <p:spPr>
            <a:xfrm>
              <a:off x="5909850" y="5054450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2" name="Google Shape;1992;p6"/>
            <p:cNvSpPr/>
            <p:nvPr/>
          </p:nvSpPr>
          <p:spPr>
            <a:xfrm>
              <a:off x="5909850" y="52049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3" name="Google Shape;1993;p6"/>
            <p:cNvSpPr/>
            <p:nvPr/>
          </p:nvSpPr>
          <p:spPr>
            <a:xfrm>
              <a:off x="6060375" y="53912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4" name="Google Shape;1994;p6"/>
            <p:cNvSpPr/>
            <p:nvPr/>
          </p:nvSpPr>
          <p:spPr>
            <a:xfrm>
              <a:off x="6060375" y="6896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5" name="Google Shape;1995;p6"/>
            <p:cNvSpPr/>
            <p:nvPr/>
          </p:nvSpPr>
          <p:spPr>
            <a:xfrm>
              <a:off x="6060375" y="9906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6" name="Google Shape;1996;p6"/>
            <p:cNvSpPr/>
            <p:nvPr/>
          </p:nvSpPr>
          <p:spPr>
            <a:xfrm>
              <a:off x="6060375" y="12917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7" name="Google Shape;1997;p6"/>
            <p:cNvSpPr/>
            <p:nvPr/>
          </p:nvSpPr>
          <p:spPr>
            <a:xfrm>
              <a:off x="6060375" y="14422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8" name="Google Shape;1998;p6"/>
            <p:cNvSpPr/>
            <p:nvPr/>
          </p:nvSpPr>
          <p:spPr>
            <a:xfrm>
              <a:off x="6060375" y="1592700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9" name="Google Shape;1999;p6"/>
            <p:cNvSpPr/>
            <p:nvPr/>
          </p:nvSpPr>
          <p:spPr>
            <a:xfrm>
              <a:off x="6060375" y="17432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0" name="Google Shape;2000;p6"/>
            <p:cNvSpPr/>
            <p:nvPr/>
          </p:nvSpPr>
          <p:spPr>
            <a:xfrm>
              <a:off x="6060375" y="21947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1" name="Google Shape;2001;p6"/>
            <p:cNvSpPr/>
            <p:nvPr/>
          </p:nvSpPr>
          <p:spPr>
            <a:xfrm>
              <a:off x="6060375" y="23452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2" name="Google Shape;2002;p6"/>
            <p:cNvSpPr/>
            <p:nvPr/>
          </p:nvSpPr>
          <p:spPr>
            <a:xfrm>
              <a:off x="6060375" y="24957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3" name="Google Shape;2003;p6"/>
            <p:cNvSpPr/>
            <p:nvPr/>
          </p:nvSpPr>
          <p:spPr>
            <a:xfrm>
              <a:off x="6060375" y="264627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4" name="Google Shape;2004;p6"/>
            <p:cNvSpPr/>
            <p:nvPr/>
          </p:nvSpPr>
          <p:spPr>
            <a:xfrm>
              <a:off x="6060375" y="27968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5" name="Google Shape;2005;p6"/>
            <p:cNvSpPr/>
            <p:nvPr/>
          </p:nvSpPr>
          <p:spPr>
            <a:xfrm>
              <a:off x="6060375" y="2947300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6" name="Google Shape;2006;p6"/>
            <p:cNvSpPr/>
            <p:nvPr/>
          </p:nvSpPr>
          <p:spPr>
            <a:xfrm>
              <a:off x="6060375" y="30978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7" name="Google Shape;2007;p6"/>
            <p:cNvSpPr/>
            <p:nvPr/>
          </p:nvSpPr>
          <p:spPr>
            <a:xfrm>
              <a:off x="6060375" y="32483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8" name="Google Shape;2008;p6"/>
            <p:cNvSpPr/>
            <p:nvPr/>
          </p:nvSpPr>
          <p:spPr>
            <a:xfrm>
              <a:off x="6060375" y="33988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9" name="Google Shape;2009;p6"/>
            <p:cNvSpPr/>
            <p:nvPr/>
          </p:nvSpPr>
          <p:spPr>
            <a:xfrm>
              <a:off x="6060375" y="35493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0" name="Google Shape;2010;p6"/>
            <p:cNvSpPr/>
            <p:nvPr/>
          </p:nvSpPr>
          <p:spPr>
            <a:xfrm>
              <a:off x="6060375" y="38503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1" name="Google Shape;2011;p6"/>
            <p:cNvSpPr/>
            <p:nvPr/>
          </p:nvSpPr>
          <p:spPr>
            <a:xfrm>
              <a:off x="6060375" y="41514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2" name="Google Shape;2012;p6"/>
            <p:cNvSpPr/>
            <p:nvPr/>
          </p:nvSpPr>
          <p:spPr>
            <a:xfrm>
              <a:off x="6060375" y="43019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3" name="Google Shape;2013;p6"/>
            <p:cNvSpPr/>
            <p:nvPr/>
          </p:nvSpPr>
          <p:spPr>
            <a:xfrm>
              <a:off x="6060375" y="44524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4" name="Google Shape;2014;p6"/>
            <p:cNvSpPr/>
            <p:nvPr/>
          </p:nvSpPr>
          <p:spPr>
            <a:xfrm>
              <a:off x="6060375" y="46029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5" name="Google Shape;2015;p6"/>
            <p:cNvSpPr/>
            <p:nvPr/>
          </p:nvSpPr>
          <p:spPr>
            <a:xfrm>
              <a:off x="6060375" y="49039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6" name="Google Shape;2016;p6"/>
            <p:cNvSpPr/>
            <p:nvPr/>
          </p:nvSpPr>
          <p:spPr>
            <a:xfrm>
              <a:off x="6060375" y="5054450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7" name="Google Shape;2017;p6"/>
            <p:cNvSpPr/>
            <p:nvPr/>
          </p:nvSpPr>
          <p:spPr>
            <a:xfrm>
              <a:off x="6060375" y="52049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8" name="Google Shape;2018;p6"/>
            <p:cNvSpPr/>
            <p:nvPr/>
          </p:nvSpPr>
          <p:spPr>
            <a:xfrm>
              <a:off x="6060375" y="53554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9" name="Google Shape;2019;p6"/>
            <p:cNvSpPr/>
            <p:nvPr/>
          </p:nvSpPr>
          <p:spPr>
            <a:xfrm>
              <a:off x="6210875" y="53912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0" name="Google Shape;2020;p6"/>
            <p:cNvSpPr/>
            <p:nvPr/>
          </p:nvSpPr>
          <p:spPr>
            <a:xfrm>
              <a:off x="6210875" y="9906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1" name="Google Shape;2021;p6"/>
            <p:cNvSpPr/>
            <p:nvPr/>
          </p:nvSpPr>
          <p:spPr>
            <a:xfrm>
              <a:off x="6210875" y="11411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2" name="Google Shape;2022;p6"/>
            <p:cNvSpPr/>
            <p:nvPr/>
          </p:nvSpPr>
          <p:spPr>
            <a:xfrm>
              <a:off x="6210875" y="12917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3" name="Google Shape;2023;p6"/>
            <p:cNvSpPr/>
            <p:nvPr/>
          </p:nvSpPr>
          <p:spPr>
            <a:xfrm>
              <a:off x="6210875" y="1592700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4" name="Google Shape;2024;p6"/>
            <p:cNvSpPr/>
            <p:nvPr/>
          </p:nvSpPr>
          <p:spPr>
            <a:xfrm>
              <a:off x="6210875" y="18937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5" name="Google Shape;2025;p6"/>
            <p:cNvSpPr/>
            <p:nvPr/>
          </p:nvSpPr>
          <p:spPr>
            <a:xfrm>
              <a:off x="6210875" y="20442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6" name="Google Shape;2026;p6"/>
            <p:cNvSpPr/>
            <p:nvPr/>
          </p:nvSpPr>
          <p:spPr>
            <a:xfrm>
              <a:off x="6210875" y="21947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7" name="Google Shape;2027;p6"/>
            <p:cNvSpPr/>
            <p:nvPr/>
          </p:nvSpPr>
          <p:spPr>
            <a:xfrm>
              <a:off x="6210875" y="24957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8" name="Google Shape;2028;p6"/>
            <p:cNvSpPr/>
            <p:nvPr/>
          </p:nvSpPr>
          <p:spPr>
            <a:xfrm>
              <a:off x="6210875" y="27968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9" name="Google Shape;2029;p6"/>
            <p:cNvSpPr/>
            <p:nvPr/>
          </p:nvSpPr>
          <p:spPr>
            <a:xfrm>
              <a:off x="6210875" y="30978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0" name="Google Shape;2030;p6"/>
            <p:cNvSpPr/>
            <p:nvPr/>
          </p:nvSpPr>
          <p:spPr>
            <a:xfrm>
              <a:off x="6210875" y="33988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1" name="Google Shape;2031;p6"/>
            <p:cNvSpPr/>
            <p:nvPr/>
          </p:nvSpPr>
          <p:spPr>
            <a:xfrm>
              <a:off x="6210875" y="35493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2" name="Google Shape;2032;p6"/>
            <p:cNvSpPr/>
            <p:nvPr/>
          </p:nvSpPr>
          <p:spPr>
            <a:xfrm>
              <a:off x="6210875" y="400087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3" name="Google Shape;2033;p6"/>
            <p:cNvSpPr/>
            <p:nvPr/>
          </p:nvSpPr>
          <p:spPr>
            <a:xfrm>
              <a:off x="6210875" y="41514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4" name="Google Shape;2034;p6"/>
            <p:cNvSpPr/>
            <p:nvPr/>
          </p:nvSpPr>
          <p:spPr>
            <a:xfrm>
              <a:off x="6210875" y="43019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5" name="Google Shape;2035;p6"/>
            <p:cNvSpPr/>
            <p:nvPr/>
          </p:nvSpPr>
          <p:spPr>
            <a:xfrm>
              <a:off x="6210875" y="44524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6" name="Google Shape;2036;p6"/>
            <p:cNvSpPr/>
            <p:nvPr/>
          </p:nvSpPr>
          <p:spPr>
            <a:xfrm>
              <a:off x="6210875" y="46029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7" name="Google Shape;2037;p6"/>
            <p:cNvSpPr/>
            <p:nvPr/>
          </p:nvSpPr>
          <p:spPr>
            <a:xfrm>
              <a:off x="6210875" y="49039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8" name="Google Shape;2038;p6"/>
            <p:cNvSpPr/>
            <p:nvPr/>
          </p:nvSpPr>
          <p:spPr>
            <a:xfrm>
              <a:off x="6210875" y="5054450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9" name="Google Shape;2039;p6"/>
            <p:cNvSpPr/>
            <p:nvPr/>
          </p:nvSpPr>
          <p:spPr>
            <a:xfrm>
              <a:off x="6361375" y="38862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0" name="Google Shape;2040;p6"/>
            <p:cNvSpPr/>
            <p:nvPr/>
          </p:nvSpPr>
          <p:spPr>
            <a:xfrm>
              <a:off x="6361375" y="539125"/>
              <a:ext cx="121425" cy="121425"/>
            </a:xfrm>
            <a:custGeom>
              <a:avLst/>
              <a:gdLst/>
              <a:ahLst/>
              <a:cxnLst/>
              <a:rect l="l" t="t" r="r" b="b"/>
              <a:pathLst>
                <a:path w="4857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1" name="Google Shape;2041;p6"/>
            <p:cNvSpPr/>
            <p:nvPr/>
          </p:nvSpPr>
          <p:spPr>
            <a:xfrm>
              <a:off x="6361375" y="99067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2" name="Google Shape;2042;p6"/>
            <p:cNvSpPr/>
            <p:nvPr/>
          </p:nvSpPr>
          <p:spPr>
            <a:xfrm>
              <a:off x="6361375" y="129170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3" name="Google Shape;2043;p6"/>
            <p:cNvSpPr/>
            <p:nvPr/>
          </p:nvSpPr>
          <p:spPr>
            <a:xfrm>
              <a:off x="6361375" y="1592700"/>
              <a:ext cx="121425" cy="121425"/>
            </a:xfrm>
            <a:custGeom>
              <a:avLst/>
              <a:gdLst/>
              <a:ahLst/>
              <a:cxnLst/>
              <a:rect l="l" t="t" r="r" b="b"/>
              <a:pathLst>
                <a:path w="4857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4" name="Google Shape;2044;p6"/>
            <p:cNvSpPr/>
            <p:nvPr/>
          </p:nvSpPr>
          <p:spPr>
            <a:xfrm>
              <a:off x="6361375" y="204425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5" name="Google Shape;2045;p6"/>
            <p:cNvSpPr/>
            <p:nvPr/>
          </p:nvSpPr>
          <p:spPr>
            <a:xfrm>
              <a:off x="6361375" y="234527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6" name="Google Shape;2046;p6"/>
            <p:cNvSpPr/>
            <p:nvPr/>
          </p:nvSpPr>
          <p:spPr>
            <a:xfrm>
              <a:off x="6361375" y="279680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7" name="Google Shape;2047;p6"/>
            <p:cNvSpPr/>
            <p:nvPr/>
          </p:nvSpPr>
          <p:spPr>
            <a:xfrm>
              <a:off x="6361375" y="309782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8" name="Google Shape;2048;p6"/>
            <p:cNvSpPr/>
            <p:nvPr/>
          </p:nvSpPr>
          <p:spPr>
            <a:xfrm>
              <a:off x="6361375" y="324832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9" name="Google Shape;2049;p6"/>
            <p:cNvSpPr/>
            <p:nvPr/>
          </p:nvSpPr>
          <p:spPr>
            <a:xfrm>
              <a:off x="6361375" y="354935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0" name="Google Shape;2050;p6"/>
            <p:cNvSpPr/>
            <p:nvPr/>
          </p:nvSpPr>
          <p:spPr>
            <a:xfrm>
              <a:off x="6361375" y="369987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1" name="Google Shape;2051;p6"/>
            <p:cNvSpPr/>
            <p:nvPr/>
          </p:nvSpPr>
          <p:spPr>
            <a:xfrm>
              <a:off x="6361375" y="385037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2" name="Google Shape;2052;p6"/>
            <p:cNvSpPr/>
            <p:nvPr/>
          </p:nvSpPr>
          <p:spPr>
            <a:xfrm>
              <a:off x="6361375" y="415140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3" name="Google Shape;2053;p6"/>
            <p:cNvSpPr/>
            <p:nvPr/>
          </p:nvSpPr>
          <p:spPr>
            <a:xfrm>
              <a:off x="6361375" y="430190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4" name="Google Shape;2054;p6"/>
            <p:cNvSpPr/>
            <p:nvPr/>
          </p:nvSpPr>
          <p:spPr>
            <a:xfrm>
              <a:off x="6361375" y="475345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5" name="Google Shape;2055;p6"/>
            <p:cNvSpPr/>
            <p:nvPr/>
          </p:nvSpPr>
          <p:spPr>
            <a:xfrm>
              <a:off x="6361375" y="5054450"/>
              <a:ext cx="121425" cy="121425"/>
            </a:xfrm>
            <a:custGeom>
              <a:avLst/>
              <a:gdLst/>
              <a:ahLst/>
              <a:cxnLst/>
              <a:rect l="l" t="t" r="r" b="b"/>
              <a:pathLst>
                <a:path w="4857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6" name="Google Shape;2056;p6"/>
            <p:cNvSpPr/>
            <p:nvPr/>
          </p:nvSpPr>
          <p:spPr>
            <a:xfrm>
              <a:off x="6361375" y="520497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7" name="Google Shape;2057;p6"/>
            <p:cNvSpPr/>
            <p:nvPr/>
          </p:nvSpPr>
          <p:spPr>
            <a:xfrm>
              <a:off x="6511900" y="3886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8" name="Google Shape;2058;p6"/>
            <p:cNvSpPr/>
            <p:nvPr/>
          </p:nvSpPr>
          <p:spPr>
            <a:xfrm>
              <a:off x="6511900" y="12917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9" name="Google Shape;2059;p6"/>
            <p:cNvSpPr/>
            <p:nvPr/>
          </p:nvSpPr>
          <p:spPr>
            <a:xfrm>
              <a:off x="6511900" y="20442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0" name="Google Shape;2060;p6"/>
            <p:cNvSpPr/>
            <p:nvPr/>
          </p:nvSpPr>
          <p:spPr>
            <a:xfrm>
              <a:off x="6511900" y="27968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1" name="Google Shape;2061;p6"/>
            <p:cNvSpPr/>
            <p:nvPr/>
          </p:nvSpPr>
          <p:spPr>
            <a:xfrm>
              <a:off x="6511900" y="36998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2" name="Google Shape;2062;p6"/>
            <p:cNvSpPr/>
            <p:nvPr/>
          </p:nvSpPr>
          <p:spPr>
            <a:xfrm>
              <a:off x="6511900" y="44524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3" name="Google Shape;2063;p6"/>
            <p:cNvSpPr/>
            <p:nvPr/>
          </p:nvSpPr>
          <p:spPr>
            <a:xfrm>
              <a:off x="6511900" y="46029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4" name="Google Shape;2064;p6"/>
            <p:cNvSpPr/>
            <p:nvPr/>
          </p:nvSpPr>
          <p:spPr>
            <a:xfrm>
              <a:off x="6511900" y="52049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5" name="Google Shape;2065;p6"/>
            <p:cNvSpPr/>
            <p:nvPr/>
          </p:nvSpPr>
          <p:spPr>
            <a:xfrm>
              <a:off x="6662400" y="6896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6" name="Google Shape;2066;p6"/>
            <p:cNvSpPr/>
            <p:nvPr/>
          </p:nvSpPr>
          <p:spPr>
            <a:xfrm>
              <a:off x="6662400" y="1592700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7" name="Google Shape;2067;p6"/>
            <p:cNvSpPr/>
            <p:nvPr/>
          </p:nvSpPr>
          <p:spPr>
            <a:xfrm>
              <a:off x="6662400" y="264627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068" name="Google Shape;2068;p6"/>
          <p:cNvGrpSpPr/>
          <p:nvPr/>
        </p:nvGrpSpPr>
        <p:grpSpPr>
          <a:xfrm rot="10800000">
            <a:off x="7682455" y="28707"/>
            <a:ext cx="1140783" cy="5086302"/>
            <a:chOff x="5608825" y="238125"/>
            <a:chExt cx="1174975" cy="5238750"/>
          </a:xfrm>
        </p:grpSpPr>
        <p:sp>
          <p:nvSpPr>
            <p:cNvPr id="2069" name="Google Shape;2069;p6"/>
            <p:cNvSpPr/>
            <p:nvPr/>
          </p:nvSpPr>
          <p:spPr>
            <a:xfrm>
              <a:off x="5608825" y="3886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0" name="Google Shape;2070;p6"/>
            <p:cNvSpPr/>
            <p:nvPr/>
          </p:nvSpPr>
          <p:spPr>
            <a:xfrm>
              <a:off x="5608825" y="23452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1" name="Google Shape;2071;p6"/>
            <p:cNvSpPr/>
            <p:nvPr/>
          </p:nvSpPr>
          <p:spPr>
            <a:xfrm>
              <a:off x="5608825" y="27968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2" name="Google Shape;2072;p6"/>
            <p:cNvSpPr/>
            <p:nvPr/>
          </p:nvSpPr>
          <p:spPr>
            <a:xfrm>
              <a:off x="5608825" y="41514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3" name="Google Shape;2073;p6"/>
            <p:cNvSpPr/>
            <p:nvPr/>
          </p:nvSpPr>
          <p:spPr>
            <a:xfrm>
              <a:off x="5759350" y="3886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4" name="Google Shape;2074;p6"/>
            <p:cNvSpPr/>
            <p:nvPr/>
          </p:nvSpPr>
          <p:spPr>
            <a:xfrm>
              <a:off x="5759350" y="6896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5" name="Google Shape;2075;p6"/>
            <p:cNvSpPr/>
            <p:nvPr/>
          </p:nvSpPr>
          <p:spPr>
            <a:xfrm>
              <a:off x="5759350" y="9906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6" name="Google Shape;2076;p6"/>
            <p:cNvSpPr/>
            <p:nvPr/>
          </p:nvSpPr>
          <p:spPr>
            <a:xfrm>
              <a:off x="5759350" y="1592700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7" name="Google Shape;2077;p6"/>
            <p:cNvSpPr/>
            <p:nvPr/>
          </p:nvSpPr>
          <p:spPr>
            <a:xfrm>
              <a:off x="5759350" y="17432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8" name="Google Shape;2078;p6"/>
            <p:cNvSpPr/>
            <p:nvPr/>
          </p:nvSpPr>
          <p:spPr>
            <a:xfrm>
              <a:off x="5759350" y="20442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9" name="Google Shape;2079;p6"/>
            <p:cNvSpPr/>
            <p:nvPr/>
          </p:nvSpPr>
          <p:spPr>
            <a:xfrm>
              <a:off x="5759350" y="21947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0" name="Google Shape;2080;p6"/>
            <p:cNvSpPr/>
            <p:nvPr/>
          </p:nvSpPr>
          <p:spPr>
            <a:xfrm>
              <a:off x="5759350" y="23452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1" name="Google Shape;2081;p6"/>
            <p:cNvSpPr/>
            <p:nvPr/>
          </p:nvSpPr>
          <p:spPr>
            <a:xfrm>
              <a:off x="5759350" y="2947300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2" name="Google Shape;2082;p6"/>
            <p:cNvSpPr/>
            <p:nvPr/>
          </p:nvSpPr>
          <p:spPr>
            <a:xfrm>
              <a:off x="5759350" y="30978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3" name="Google Shape;2083;p6"/>
            <p:cNvSpPr/>
            <p:nvPr/>
          </p:nvSpPr>
          <p:spPr>
            <a:xfrm>
              <a:off x="5759350" y="32483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4" name="Google Shape;2084;p6"/>
            <p:cNvSpPr/>
            <p:nvPr/>
          </p:nvSpPr>
          <p:spPr>
            <a:xfrm>
              <a:off x="5759350" y="38503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5" name="Google Shape;2085;p6"/>
            <p:cNvSpPr/>
            <p:nvPr/>
          </p:nvSpPr>
          <p:spPr>
            <a:xfrm>
              <a:off x="5759350" y="400087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6" name="Google Shape;2086;p6"/>
            <p:cNvSpPr/>
            <p:nvPr/>
          </p:nvSpPr>
          <p:spPr>
            <a:xfrm>
              <a:off x="5759350" y="44524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7" name="Google Shape;2087;p6"/>
            <p:cNvSpPr/>
            <p:nvPr/>
          </p:nvSpPr>
          <p:spPr>
            <a:xfrm>
              <a:off x="5759350" y="46029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8" name="Google Shape;2088;p6"/>
            <p:cNvSpPr/>
            <p:nvPr/>
          </p:nvSpPr>
          <p:spPr>
            <a:xfrm>
              <a:off x="5759350" y="47534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9" name="Google Shape;2089;p6"/>
            <p:cNvSpPr/>
            <p:nvPr/>
          </p:nvSpPr>
          <p:spPr>
            <a:xfrm>
              <a:off x="5759350" y="5054450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0" name="Google Shape;2090;p6"/>
            <p:cNvSpPr/>
            <p:nvPr/>
          </p:nvSpPr>
          <p:spPr>
            <a:xfrm>
              <a:off x="5909850" y="2381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1" name="Google Shape;2091;p6"/>
            <p:cNvSpPr/>
            <p:nvPr/>
          </p:nvSpPr>
          <p:spPr>
            <a:xfrm>
              <a:off x="5909850" y="53912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2" name="Google Shape;2092;p6"/>
            <p:cNvSpPr/>
            <p:nvPr/>
          </p:nvSpPr>
          <p:spPr>
            <a:xfrm>
              <a:off x="5909850" y="8401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3" name="Google Shape;2093;p6"/>
            <p:cNvSpPr/>
            <p:nvPr/>
          </p:nvSpPr>
          <p:spPr>
            <a:xfrm>
              <a:off x="5909850" y="9906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4" name="Google Shape;2094;p6"/>
            <p:cNvSpPr/>
            <p:nvPr/>
          </p:nvSpPr>
          <p:spPr>
            <a:xfrm>
              <a:off x="5909850" y="1592700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5" name="Google Shape;2095;p6"/>
            <p:cNvSpPr/>
            <p:nvPr/>
          </p:nvSpPr>
          <p:spPr>
            <a:xfrm>
              <a:off x="5909850" y="21947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6" name="Google Shape;2096;p6"/>
            <p:cNvSpPr/>
            <p:nvPr/>
          </p:nvSpPr>
          <p:spPr>
            <a:xfrm>
              <a:off x="5909850" y="23452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7" name="Google Shape;2097;p6"/>
            <p:cNvSpPr/>
            <p:nvPr/>
          </p:nvSpPr>
          <p:spPr>
            <a:xfrm>
              <a:off x="5909850" y="24957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8" name="Google Shape;2098;p6"/>
            <p:cNvSpPr/>
            <p:nvPr/>
          </p:nvSpPr>
          <p:spPr>
            <a:xfrm>
              <a:off x="5909850" y="33988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9" name="Google Shape;2099;p6"/>
            <p:cNvSpPr/>
            <p:nvPr/>
          </p:nvSpPr>
          <p:spPr>
            <a:xfrm>
              <a:off x="5909850" y="41514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0" name="Google Shape;2100;p6"/>
            <p:cNvSpPr/>
            <p:nvPr/>
          </p:nvSpPr>
          <p:spPr>
            <a:xfrm>
              <a:off x="5909850" y="46029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1" name="Google Shape;2101;p6"/>
            <p:cNvSpPr/>
            <p:nvPr/>
          </p:nvSpPr>
          <p:spPr>
            <a:xfrm>
              <a:off x="5909850" y="47534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2" name="Google Shape;2102;p6"/>
            <p:cNvSpPr/>
            <p:nvPr/>
          </p:nvSpPr>
          <p:spPr>
            <a:xfrm>
              <a:off x="5909850" y="53554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3" name="Google Shape;2103;p6"/>
            <p:cNvSpPr/>
            <p:nvPr/>
          </p:nvSpPr>
          <p:spPr>
            <a:xfrm>
              <a:off x="6060375" y="2381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4" name="Google Shape;2104;p6"/>
            <p:cNvSpPr/>
            <p:nvPr/>
          </p:nvSpPr>
          <p:spPr>
            <a:xfrm>
              <a:off x="6060375" y="3886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5" name="Google Shape;2105;p6"/>
            <p:cNvSpPr/>
            <p:nvPr/>
          </p:nvSpPr>
          <p:spPr>
            <a:xfrm>
              <a:off x="6060375" y="8401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6" name="Google Shape;2106;p6"/>
            <p:cNvSpPr/>
            <p:nvPr/>
          </p:nvSpPr>
          <p:spPr>
            <a:xfrm>
              <a:off x="6060375" y="11411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7" name="Google Shape;2107;p6"/>
            <p:cNvSpPr/>
            <p:nvPr/>
          </p:nvSpPr>
          <p:spPr>
            <a:xfrm>
              <a:off x="6060375" y="18937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8" name="Google Shape;2108;p6"/>
            <p:cNvSpPr/>
            <p:nvPr/>
          </p:nvSpPr>
          <p:spPr>
            <a:xfrm>
              <a:off x="6060375" y="20442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9" name="Google Shape;2109;p6"/>
            <p:cNvSpPr/>
            <p:nvPr/>
          </p:nvSpPr>
          <p:spPr>
            <a:xfrm>
              <a:off x="6060375" y="36998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0" name="Google Shape;2110;p6"/>
            <p:cNvSpPr/>
            <p:nvPr/>
          </p:nvSpPr>
          <p:spPr>
            <a:xfrm>
              <a:off x="6060375" y="400087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1" name="Google Shape;2111;p6"/>
            <p:cNvSpPr/>
            <p:nvPr/>
          </p:nvSpPr>
          <p:spPr>
            <a:xfrm>
              <a:off x="6210875" y="2381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2" name="Google Shape;2112;p6"/>
            <p:cNvSpPr/>
            <p:nvPr/>
          </p:nvSpPr>
          <p:spPr>
            <a:xfrm>
              <a:off x="6210875" y="6896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3" name="Google Shape;2113;p6"/>
            <p:cNvSpPr/>
            <p:nvPr/>
          </p:nvSpPr>
          <p:spPr>
            <a:xfrm>
              <a:off x="6210875" y="23452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4" name="Google Shape;2114;p6"/>
            <p:cNvSpPr/>
            <p:nvPr/>
          </p:nvSpPr>
          <p:spPr>
            <a:xfrm>
              <a:off x="6210875" y="32483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5" name="Google Shape;2115;p6"/>
            <p:cNvSpPr/>
            <p:nvPr/>
          </p:nvSpPr>
          <p:spPr>
            <a:xfrm>
              <a:off x="6210875" y="36998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6" name="Google Shape;2116;p6"/>
            <p:cNvSpPr/>
            <p:nvPr/>
          </p:nvSpPr>
          <p:spPr>
            <a:xfrm>
              <a:off x="6361375" y="144220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7" name="Google Shape;2117;p6"/>
            <p:cNvSpPr/>
            <p:nvPr/>
          </p:nvSpPr>
          <p:spPr>
            <a:xfrm>
              <a:off x="6361375" y="2646275"/>
              <a:ext cx="121425" cy="121425"/>
            </a:xfrm>
            <a:custGeom>
              <a:avLst/>
              <a:gdLst/>
              <a:ahLst/>
              <a:cxnLst/>
              <a:rect l="l" t="t" r="r" b="b"/>
              <a:pathLst>
                <a:path w="4857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8" name="Google Shape;2118;p6"/>
            <p:cNvSpPr/>
            <p:nvPr/>
          </p:nvSpPr>
          <p:spPr>
            <a:xfrm>
              <a:off x="6662400" y="49039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119" name="Google Shape;2119;p6"/>
          <p:cNvSpPr txBox="1">
            <a:spLocks noGrp="1"/>
          </p:cNvSpPr>
          <p:nvPr>
            <p:ph type="sldNum" idx="12"/>
          </p:nvPr>
        </p:nvSpPr>
        <p:spPr>
          <a:xfrm>
            <a:off x="91531" y="472020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dark">
  <p:cSld name="BLANK_1">
    <p:bg>
      <p:bgPr>
        <a:solidFill>
          <a:srgbClr val="003B55"/>
        </a:solidFill>
        <a:effectLst/>
      </p:bgPr>
    </p:bg>
    <p:spTree>
      <p:nvGrpSpPr>
        <p:cNvPr id="1" name="Shape 3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31" name="Google Shape;3231;p11"/>
          <p:cNvGrpSpPr/>
          <p:nvPr/>
        </p:nvGrpSpPr>
        <p:grpSpPr>
          <a:xfrm rot="10800000">
            <a:off x="8851487" y="28707"/>
            <a:ext cx="264012" cy="5086302"/>
            <a:chOff x="5307800" y="238125"/>
            <a:chExt cx="271925" cy="5238750"/>
          </a:xfrm>
        </p:grpSpPr>
        <p:sp>
          <p:nvSpPr>
            <p:cNvPr id="3232" name="Google Shape;3232;p11"/>
            <p:cNvSpPr/>
            <p:nvPr/>
          </p:nvSpPr>
          <p:spPr>
            <a:xfrm>
              <a:off x="5307800" y="23812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3" name="Google Shape;3233;p11"/>
            <p:cNvSpPr/>
            <p:nvPr/>
          </p:nvSpPr>
          <p:spPr>
            <a:xfrm>
              <a:off x="5307800" y="38862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4" name="Google Shape;3234;p11"/>
            <p:cNvSpPr/>
            <p:nvPr/>
          </p:nvSpPr>
          <p:spPr>
            <a:xfrm>
              <a:off x="5307800" y="539125"/>
              <a:ext cx="121425" cy="121425"/>
            </a:xfrm>
            <a:custGeom>
              <a:avLst/>
              <a:gdLst/>
              <a:ahLst/>
              <a:cxnLst/>
              <a:rect l="l" t="t" r="r" b="b"/>
              <a:pathLst>
                <a:path w="4857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5" name="Google Shape;3235;p11"/>
            <p:cNvSpPr/>
            <p:nvPr/>
          </p:nvSpPr>
          <p:spPr>
            <a:xfrm>
              <a:off x="5307800" y="68965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6" name="Google Shape;3236;p11"/>
            <p:cNvSpPr/>
            <p:nvPr/>
          </p:nvSpPr>
          <p:spPr>
            <a:xfrm>
              <a:off x="5307800" y="84015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7" name="Google Shape;3237;p11"/>
            <p:cNvSpPr/>
            <p:nvPr/>
          </p:nvSpPr>
          <p:spPr>
            <a:xfrm>
              <a:off x="5307800" y="99067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8" name="Google Shape;3238;p11"/>
            <p:cNvSpPr/>
            <p:nvPr/>
          </p:nvSpPr>
          <p:spPr>
            <a:xfrm>
              <a:off x="5307800" y="114117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9" name="Google Shape;3239;p11"/>
            <p:cNvSpPr/>
            <p:nvPr/>
          </p:nvSpPr>
          <p:spPr>
            <a:xfrm>
              <a:off x="5307800" y="129170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0" name="Google Shape;3240;p11"/>
            <p:cNvSpPr/>
            <p:nvPr/>
          </p:nvSpPr>
          <p:spPr>
            <a:xfrm>
              <a:off x="5307800" y="144220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1" name="Google Shape;3241;p11"/>
            <p:cNvSpPr/>
            <p:nvPr/>
          </p:nvSpPr>
          <p:spPr>
            <a:xfrm>
              <a:off x="5307800" y="1592700"/>
              <a:ext cx="121425" cy="121425"/>
            </a:xfrm>
            <a:custGeom>
              <a:avLst/>
              <a:gdLst/>
              <a:ahLst/>
              <a:cxnLst/>
              <a:rect l="l" t="t" r="r" b="b"/>
              <a:pathLst>
                <a:path w="4857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2" name="Google Shape;3242;p11"/>
            <p:cNvSpPr/>
            <p:nvPr/>
          </p:nvSpPr>
          <p:spPr>
            <a:xfrm>
              <a:off x="5307800" y="174322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3" name="Google Shape;3243;p11"/>
            <p:cNvSpPr/>
            <p:nvPr/>
          </p:nvSpPr>
          <p:spPr>
            <a:xfrm>
              <a:off x="5307800" y="189372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4" name="Google Shape;3244;p11"/>
            <p:cNvSpPr/>
            <p:nvPr/>
          </p:nvSpPr>
          <p:spPr>
            <a:xfrm>
              <a:off x="5307800" y="204425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5" name="Google Shape;3245;p11"/>
            <p:cNvSpPr/>
            <p:nvPr/>
          </p:nvSpPr>
          <p:spPr>
            <a:xfrm>
              <a:off x="5307800" y="219475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6" name="Google Shape;3246;p11"/>
            <p:cNvSpPr/>
            <p:nvPr/>
          </p:nvSpPr>
          <p:spPr>
            <a:xfrm>
              <a:off x="5307800" y="234527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7" name="Google Shape;3247;p11"/>
            <p:cNvSpPr/>
            <p:nvPr/>
          </p:nvSpPr>
          <p:spPr>
            <a:xfrm>
              <a:off x="5307800" y="249577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8" name="Google Shape;3248;p11"/>
            <p:cNvSpPr/>
            <p:nvPr/>
          </p:nvSpPr>
          <p:spPr>
            <a:xfrm>
              <a:off x="5307800" y="2646275"/>
              <a:ext cx="121425" cy="121425"/>
            </a:xfrm>
            <a:custGeom>
              <a:avLst/>
              <a:gdLst/>
              <a:ahLst/>
              <a:cxnLst/>
              <a:rect l="l" t="t" r="r" b="b"/>
              <a:pathLst>
                <a:path w="4857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9" name="Google Shape;3249;p11"/>
            <p:cNvSpPr/>
            <p:nvPr/>
          </p:nvSpPr>
          <p:spPr>
            <a:xfrm>
              <a:off x="5307800" y="279680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0" name="Google Shape;3250;p11"/>
            <p:cNvSpPr/>
            <p:nvPr/>
          </p:nvSpPr>
          <p:spPr>
            <a:xfrm>
              <a:off x="5307800" y="2947300"/>
              <a:ext cx="121425" cy="121425"/>
            </a:xfrm>
            <a:custGeom>
              <a:avLst/>
              <a:gdLst/>
              <a:ahLst/>
              <a:cxnLst/>
              <a:rect l="l" t="t" r="r" b="b"/>
              <a:pathLst>
                <a:path w="4857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1" name="Google Shape;3251;p11"/>
            <p:cNvSpPr/>
            <p:nvPr/>
          </p:nvSpPr>
          <p:spPr>
            <a:xfrm>
              <a:off x="5307800" y="309782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2" name="Google Shape;3252;p11"/>
            <p:cNvSpPr/>
            <p:nvPr/>
          </p:nvSpPr>
          <p:spPr>
            <a:xfrm>
              <a:off x="5307800" y="324832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3" name="Google Shape;3253;p11"/>
            <p:cNvSpPr/>
            <p:nvPr/>
          </p:nvSpPr>
          <p:spPr>
            <a:xfrm>
              <a:off x="5307800" y="339885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4" name="Google Shape;3254;p11"/>
            <p:cNvSpPr/>
            <p:nvPr/>
          </p:nvSpPr>
          <p:spPr>
            <a:xfrm>
              <a:off x="5307800" y="354935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5" name="Google Shape;3255;p11"/>
            <p:cNvSpPr/>
            <p:nvPr/>
          </p:nvSpPr>
          <p:spPr>
            <a:xfrm>
              <a:off x="5307800" y="369987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6" name="Google Shape;3256;p11"/>
            <p:cNvSpPr/>
            <p:nvPr/>
          </p:nvSpPr>
          <p:spPr>
            <a:xfrm>
              <a:off x="5307800" y="385037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7" name="Google Shape;3257;p11"/>
            <p:cNvSpPr/>
            <p:nvPr/>
          </p:nvSpPr>
          <p:spPr>
            <a:xfrm>
              <a:off x="5307800" y="4000875"/>
              <a:ext cx="121425" cy="121425"/>
            </a:xfrm>
            <a:custGeom>
              <a:avLst/>
              <a:gdLst/>
              <a:ahLst/>
              <a:cxnLst/>
              <a:rect l="l" t="t" r="r" b="b"/>
              <a:pathLst>
                <a:path w="4857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8" name="Google Shape;3258;p11"/>
            <p:cNvSpPr/>
            <p:nvPr/>
          </p:nvSpPr>
          <p:spPr>
            <a:xfrm>
              <a:off x="5307800" y="415140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9" name="Google Shape;3259;p11"/>
            <p:cNvSpPr/>
            <p:nvPr/>
          </p:nvSpPr>
          <p:spPr>
            <a:xfrm>
              <a:off x="5307800" y="430190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0" name="Google Shape;3260;p11"/>
            <p:cNvSpPr/>
            <p:nvPr/>
          </p:nvSpPr>
          <p:spPr>
            <a:xfrm>
              <a:off x="5307800" y="445242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1" name="Google Shape;3261;p11"/>
            <p:cNvSpPr/>
            <p:nvPr/>
          </p:nvSpPr>
          <p:spPr>
            <a:xfrm>
              <a:off x="5307800" y="460292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2" name="Google Shape;3262;p11"/>
            <p:cNvSpPr/>
            <p:nvPr/>
          </p:nvSpPr>
          <p:spPr>
            <a:xfrm>
              <a:off x="5307800" y="475345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3" name="Google Shape;3263;p11"/>
            <p:cNvSpPr/>
            <p:nvPr/>
          </p:nvSpPr>
          <p:spPr>
            <a:xfrm>
              <a:off x="5307800" y="490395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4" name="Google Shape;3264;p11"/>
            <p:cNvSpPr/>
            <p:nvPr/>
          </p:nvSpPr>
          <p:spPr>
            <a:xfrm>
              <a:off x="5307800" y="5054450"/>
              <a:ext cx="121425" cy="121425"/>
            </a:xfrm>
            <a:custGeom>
              <a:avLst/>
              <a:gdLst/>
              <a:ahLst/>
              <a:cxnLst/>
              <a:rect l="l" t="t" r="r" b="b"/>
              <a:pathLst>
                <a:path w="4857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5" name="Google Shape;3265;p11"/>
            <p:cNvSpPr/>
            <p:nvPr/>
          </p:nvSpPr>
          <p:spPr>
            <a:xfrm>
              <a:off x="5307800" y="520497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6" name="Google Shape;3266;p11"/>
            <p:cNvSpPr/>
            <p:nvPr/>
          </p:nvSpPr>
          <p:spPr>
            <a:xfrm>
              <a:off x="5307800" y="535547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7" name="Google Shape;3267;p11"/>
            <p:cNvSpPr/>
            <p:nvPr/>
          </p:nvSpPr>
          <p:spPr>
            <a:xfrm>
              <a:off x="5458325" y="2381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8" name="Google Shape;3268;p11"/>
            <p:cNvSpPr/>
            <p:nvPr/>
          </p:nvSpPr>
          <p:spPr>
            <a:xfrm>
              <a:off x="5458325" y="53912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9" name="Google Shape;3269;p11"/>
            <p:cNvSpPr/>
            <p:nvPr/>
          </p:nvSpPr>
          <p:spPr>
            <a:xfrm>
              <a:off x="5458325" y="9906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0" name="Google Shape;3270;p11"/>
            <p:cNvSpPr/>
            <p:nvPr/>
          </p:nvSpPr>
          <p:spPr>
            <a:xfrm>
              <a:off x="5458325" y="11411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1" name="Google Shape;3271;p11"/>
            <p:cNvSpPr/>
            <p:nvPr/>
          </p:nvSpPr>
          <p:spPr>
            <a:xfrm>
              <a:off x="5458325" y="14422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2" name="Google Shape;3272;p11"/>
            <p:cNvSpPr/>
            <p:nvPr/>
          </p:nvSpPr>
          <p:spPr>
            <a:xfrm>
              <a:off x="5458325" y="1592700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3" name="Google Shape;3273;p11"/>
            <p:cNvSpPr/>
            <p:nvPr/>
          </p:nvSpPr>
          <p:spPr>
            <a:xfrm>
              <a:off x="5458325" y="21947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4" name="Google Shape;3274;p11"/>
            <p:cNvSpPr/>
            <p:nvPr/>
          </p:nvSpPr>
          <p:spPr>
            <a:xfrm>
              <a:off x="5458325" y="23452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5" name="Google Shape;3275;p11"/>
            <p:cNvSpPr/>
            <p:nvPr/>
          </p:nvSpPr>
          <p:spPr>
            <a:xfrm>
              <a:off x="5458325" y="24957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6" name="Google Shape;3276;p11"/>
            <p:cNvSpPr/>
            <p:nvPr/>
          </p:nvSpPr>
          <p:spPr>
            <a:xfrm>
              <a:off x="5458325" y="264627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7" name="Google Shape;3277;p11"/>
            <p:cNvSpPr/>
            <p:nvPr/>
          </p:nvSpPr>
          <p:spPr>
            <a:xfrm>
              <a:off x="5458325" y="2947300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8" name="Google Shape;3278;p11"/>
            <p:cNvSpPr/>
            <p:nvPr/>
          </p:nvSpPr>
          <p:spPr>
            <a:xfrm>
              <a:off x="5458325" y="32483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9" name="Google Shape;3279;p11"/>
            <p:cNvSpPr/>
            <p:nvPr/>
          </p:nvSpPr>
          <p:spPr>
            <a:xfrm>
              <a:off x="5458325" y="33988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0" name="Google Shape;3280;p11"/>
            <p:cNvSpPr/>
            <p:nvPr/>
          </p:nvSpPr>
          <p:spPr>
            <a:xfrm>
              <a:off x="5458325" y="36998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1" name="Google Shape;3281;p11"/>
            <p:cNvSpPr/>
            <p:nvPr/>
          </p:nvSpPr>
          <p:spPr>
            <a:xfrm>
              <a:off x="5458325" y="38503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2" name="Google Shape;3282;p11"/>
            <p:cNvSpPr/>
            <p:nvPr/>
          </p:nvSpPr>
          <p:spPr>
            <a:xfrm>
              <a:off x="5458325" y="400087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3" name="Google Shape;3283;p11"/>
            <p:cNvSpPr/>
            <p:nvPr/>
          </p:nvSpPr>
          <p:spPr>
            <a:xfrm>
              <a:off x="5458325" y="41514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4" name="Google Shape;3284;p11"/>
            <p:cNvSpPr/>
            <p:nvPr/>
          </p:nvSpPr>
          <p:spPr>
            <a:xfrm>
              <a:off x="5458325" y="46029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5" name="Google Shape;3285;p11"/>
            <p:cNvSpPr/>
            <p:nvPr/>
          </p:nvSpPr>
          <p:spPr>
            <a:xfrm>
              <a:off x="5458325" y="47534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6" name="Google Shape;3286;p11"/>
            <p:cNvSpPr/>
            <p:nvPr/>
          </p:nvSpPr>
          <p:spPr>
            <a:xfrm>
              <a:off x="5458325" y="5054450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7" name="Google Shape;3287;p11"/>
            <p:cNvSpPr/>
            <p:nvPr/>
          </p:nvSpPr>
          <p:spPr>
            <a:xfrm>
              <a:off x="5458325" y="52049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8" name="Google Shape;3288;p11"/>
            <p:cNvSpPr/>
            <p:nvPr/>
          </p:nvSpPr>
          <p:spPr>
            <a:xfrm>
              <a:off x="5458325" y="53554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289" name="Google Shape;3289;p11"/>
          <p:cNvGrpSpPr/>
          <p:nvPr/>
        </p:nvGrpSpPr>
        <p:grpSpPr>
          <a:xfrm rot="10800000">
            <a:off x="7828575" y="28707"/>
            <a:ext cx="1140783" cy="5086302"/>
            <a:chOff x="5458325" y="238125"/>
            <a:chExt cx="1174975" cy="5238750"/>
          </a:xfrm>
        </p:grpSpPr>
        <p:sp>
          <p:nvSpPr>
            <p:cNvPr id="3290" name="Google Shape;3290;p11"/>
            <p:cNvSpPr/>
            <p:nvPr/>
          </p:nvSpPr>
          <p:spPr>
            <a:xfrm>
              <a:off x="5458325" y="3886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1" name="Google Shape;3291;p11"/>
            <p:cNvSpPr/>
            <p:nvPr/>
          </p:nvSpPr>
          <p:spPr>
            <a:xfrm>
              <a:off x="5458325" y="6896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2" name="Google Shape;3292;p11"/>
            <p:cNvSpPr/>
            <p:nvPr/>
          </p:nvSpPr>
          <p:spPr>
            <a:xfrm>
              <a:off x="5458325" y="8401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3" name="Google Shape;3293;p11"/>
            <p:cNvSpPr/>
            <p:nvPr/>
          </p:nvSpPr>
          <p:spPr>
            <a:xfrm>
              <a:off x="5458325" y="12917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4" name="Google Shape;3294;p11"/>
            <p:cNvSpPr/>
            <p:nvPr/>
          </p:nvSpPr>
          <p:spPr>
            <a:xfrm>
              <a:off x="5458325" y="17432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5" name="Google Shape;3295;p11"/>
            <p:cNvSpPr/>
            <p:nvPr/>
          </p:nvSpPr>
          <p:spPr>
            <a:xfrm>
              <a:off x="5458325" y="18937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6" name="Google Shape;3296;p11"/>
            <p:cNvSpPr/>
            <p:nvPr/>
          </p:nvSpPr>
          <p:spPr>
            <a:xfrm>
              <a:off x="5458325" y="20442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7" name="Google Shape;3297;p11"/>
            <p:cNvSpPr/>
            <p:nvPr/>
          </p:nvSpPr>
          <p:spPr>
            <a:xfrm>
              <a:off x="5458325" y="27968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8" name="Google Shape;3298;p11"/>
            <p:cNvSpPr/>
            <p:nvPr/>
          </p:nvSpPr>
          <p:spPr>
            <a:xfrm>
              <a:off x="5458325" y="30978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9" name="Google Shape;3299;p11"/>
            <p:cNvSpPr/>
            <p:nvPr/>
          </p:nvSpPr>
          <p:spPr>
            <a:xfrm>
              <a:off x="5458325" y="35493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00" name="Google Shape;3300;p11"/>
            <p:cNvSpPr/>
            <p:nvPr/>
          </p:nvSpPr>
          <p:spPr>
            <a:xfrm>
              <a:off x="5458325" y="43019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01" name="Google Shape;3301;p11"/>
            <p:cNvSpPr/>
            <p:nvPr/>
          </p:nvSpPr>
          <p:spPr>
            <a:xfrm>
              <a:off x="5458325" y="44524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02" name="Google Shape;3302;p11"/>
            <p:cNvSpPr/>
            <p:nvPr/>
          </p:nvSpPr>
          <p:spPr>
            <a:xfrm>
              <a:off x="5458325" y="49039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03" name="Google Shape;3303;p11"/>
            <p:cNvSpPr/>
            <p:nvPr/>
          </p:nvSpPr>
          <p:spPr>
            <a:xfrm>
              <a:off x="5608825" y="2381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04" name="Google Shape;3304;p11"/>
            <p:cNvSpPr/>
            <p:nvPr/>
          </p:nvSpPr>
          <p:spPr>
            <a:xfrm>
              <a:off x="5608825" y="53912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05" name="Google Shape;3305;p11"/>
            <p:cNvSpPr/>
            <p:nvPr/>
          </p:nvSpPr>
          <p:spPr>
            <a:xfrm>
              <a:off x="5608825" y="6896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06" name="Google Shape;3306;p11"/>
            <p:cNvSpPr/>
            <p:nvPr/>
          </p:nvSpPr>
          <p:spPr>
            <a:xfrm>
              <a:off x="5608825" y="8401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07" name="Google Shape;3307;p11"/>
            <p:cNvSpPr/>
            <p:nvPr/>
          </p:nvSpPr>
          <p:spPr>
            <a:xfrm>
              <a:off x="5608825" y="9906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08" name="Google Shape;3308;p11"/>
            <p:cNvSpPr/>
            <p:nvPr/>
          </p:nvSpPr>
          <p:spPr>
            <a:xfrm>
              <a:off x="5608825" y="11411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09" name="Google Shape;3309;p11"/>
            <p:cNvSpPr/>
            <p:nvPr/>
          </p:nvSpPr>
          <p:spPr>
            <a:xfrm>
              <a:off x="5608825" y="12917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0" name="Google Shape;3310;p11"/>
            <p:cNvSpPr/>
            <p:nvPr/>
          </p:nvSpPr>
          <p:spPr>
            <a:xfrm>
              <a:off x="5608825" y="14422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1" name="Google Shape;3311;p11"/>
            <p:cNvSpPr/>
            <p:nvPr/>
          </p:nvSpPr>
          <p:spPr>
            <a:xfrm>
              <a:off x="5608825" y="1592700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2" name="Google Shape;3312;p11"/>
            <p:cNvSpPr/>
            <p:nvPr/>
          </p:nvSpPr>
          <p:spPr>
            <a:xfrm>
              <a:off x="5608825" y="17432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3" name="Google Shape;3313;p11"/>
            <p:cNvSpPr/>
            <p:nvPr/>
          </p:nvSpPr>
          <p:spPr>
            <a:xfrm>
              <a:off x="5608825" y="18937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4" name="Google Shape;3314;p11"/>
            <p:cNvSpPr/>
            <p:nvPr/>
          </p:nvSpPr>
          <p:spPr>
            <a:xfrm>
              <a:off x="5608825" y="20442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5" name="Google Shape;3315;p11"/>
            <p:cNvSpPr/>
            <p:nvPr/>
          </p:nvSpPr>
          <p:spPr>
            <a:xfrm>
              <a:off x="5608825" y="21947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6" name="Google Shape;3316;p11"/>
            <p:cNvSpPr/>
            <p:nvPr/>
          </p:nvSpPr>
          <p:spPr>
            <a:xfrm>
              <a:off x="5608825" y="24957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7" name="Google Shape;3317;p11"/>
            <p:cNvSpPr/>
            <p:nvPr/>
          </p:nvSpPr>
          <p:spPr>
            <a:xfrm>
              <a:off x="5608825" y="264627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8" name="Google Shape;3318;p11"/>
            <p:cNvSpPr/>
            <p:nvPr/>
          </p:nvSpPr>
          <p:spPr>
            <a:xfrm>
              <a:off x="5608825" y="2947300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9" name="Google Shape;3319;p11"/>
            <p:cNvSpPr/>
            <p:nvPr/>
          </p:nvSpPr>
          <p:spPr>
            <a:xfrm>
              <a:off x="5608825" y="30978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0" name="Google Shape;3320;p11"/>
            <p:cNvSpPr/>
            <p:nvPr/>
          </p:nvSpPr>
          <p:spPr>
            <a:xfrm>
              <a:off x="5608825" y="32483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1" name="Google Shape;3321;p11"/>
            <p:cNvSpPr/>
            <p:nvPr/>
          </p:nvSpPr>
          <p:spPr>
            <a:xfrm>
              <a:off x="5608825" y="33988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2" name="Google Shape;3322;p11"/>
            <p:cNvSpPr/>
            <p:nvPr/>
          </p:nvSpPr>
          <p:spPr>
            <a:xfrm>
              <a:off x="5608825" y="35493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3" name="Google Shape;3323;p11"/>
            <p:cNvSpPr/>
            <p:nvPr/>
          </p:nvSpPr>
          <p:spPr>
            <a:xfrm>
              <a:off x="5608825" y="36998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4" name="Google Shape;3324;p11"/>
            <p:cNvSpPr/>
            <p:nvPr/>
          </p:nvSpPr>
          <p:spPr>
            <a:xfrm>
              <a:off x="5608825" y="38503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5" name="Google Shape;3325;p11"/>
            <p:cNvSpPr/>
            <p:nvPr/>
          </p:nvSpPr>
          <p:spPr>
            <a:xfrm>
              <a:off x="5608825" y="400087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6" name="Google Shape;3326;p11"/>
            <p:cNvSpPr/>
            <p:nvPr/>
          </p:nvSpPr>
          <p:spPr>
            <a:xfrm>
              <a:off x="5608825" y="43019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7" name="Google Shape;3327;p11"/>
            <p:cNvSpPr/>
            <p:nvPr/>
          </p:nvSpPr>
          <p:spPr>
            <a:xfrm>
              <a:off x="5608825" y="44524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8" name="Google Shape;3328;p11"/>
            <p:cNvSpPr/>
            <p:nvPr/>
          </p:nvSpPr>
          <p:spPr>
            <a:xfrm>
              <a:off x="5608825" y="46029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9" name="Google Shape;3329;p11"/>
            <p:cNvSpPr/>
            <p:nvPr/>
          </p:nvSpPr>
          <p:spPr>
            <a:xfrm>
              <a:off x="5608825" y="47534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30" name="Google Shape;3330;p11"/>
            <p:cNvSpPr/>
            <p:nvPr/>
          </p:nvSpPr>
          <p:spPr>
            <a:xfrm>
              <a:off x="5608825" y="49039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31" name="Google Shape;3331;p11"/>
            <p:cNvSpPr/>
            <p:nvPr/>
          </p:nvSpPr>
          <p:spPr>
            <a:xfrm>
              <a:off x="5608825" y="5054450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32" name="Google Shape;3332;p11"/>
            <p:cNvSpPr/>
            <p:nvPr/>
          </p:nvSpPr>
          <p:spPr>
            <a:xfrm>
              <a:off x="5608825" y="52049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33" name="Google Shape;3333;p11"/>
            <p:cNvSpPr/>
            <p:nvPr/>
          </p:nvSpPr>
          <p:spPr>
            <a:xfrm>
              <a:off x="5608825" y="53554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34" name="Google Shape;3334;p11"/>
            <p:cNvSpPr/>
            <p:nvPr/>
          </p:nvSpPr>
          <p:spPr>
            <a:xfrm>
              <a:off x="5759350" y="2381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35" name="Google Shape;3335;p11"/>
            <p:cNvSpPr/>
            <p:nvPr/>
          </p:nvSpPr>
          <p:spPr>
            <a:xfrm>
              <a:off x="5759350" y="8401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36" name="Google Shape;3336;p11"/>
            <p:cNvSpPr/>
            <p:nvPr/>
          </p:nvSpPr>
          <p:spPr>
            <a:xfrm>
              <a:off x="5759350" y="11411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37" name="Google Shape;3337;p11"/>
            <p:cNvSpPr/>
            <p:nvPr/>
          </p:nvSpPr>
          <p:spPr>
            <a:xfrm>
              <a:off x="5759350" y="14422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38" name="Google Shape;3338;p11"/>
            <p:cNvSpPr/>
            <p:nvPr/>
          </p:nvSpPr>
          <p:spPr>
            <a:xfrm>
              <a:off x="5759350" y="18937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39" name="Google Shape;3339;p11"/>
            <p:cNvSpPr/>
            <p:nvPr/>
          </p:nvSpPr>
          <p:spPr>
            <a:xfrm>
              <a:off x="5759350" y="24957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40" name="Google Shape;3340;p11"/>
            <p:cNvSpPr/>
            <p:nvPr/>
          </p:nvSpPr>
          <p:spPr>
            <a:xfrm>
              <a:off x="5759350" y="264627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41" name="Google Shape;3341;p11"/>
            <p:cNvSpPr/>
            <p:nvPr/>
          </p:nvSpPr>
          <p:spPr>
            <a:xfrm>
              <a:off x="5759350" y="36998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42" name="Google Shape;3342;p11"/>
            <p:cNvSpPr/>
            <p:nvPr/>
          </p:nvSpPr>
          <p:spPr>
            <a:xfrm>
              <a:off x="5759350" y="41514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43" name="Google Shape;3343;p11"/>
            <p:cNvSpPr/>
            <p:nvPr/>
          </p:nvSpPr>
          <p:spPr>
            <a:xfrm>
              <a:off x="5759350" y="49039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44" name="Google Shape;3344;p11"/>
            <p:cNvSpPr/>
            <p:nvPr/>
          </p:nvSpPr>
          <p:spPr>
            <a:xfrm>
              <a:off x="5759350" y="53554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45" name="Google Shape;3345;p11"/>
            <p:cNvSpPr/>
            <p:nvPr/>
          </p:nvSpPr>
          <p:spPr>
            <a:xfrm>
              <a:off x="5909850" y="6896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46" name="Google Shape;3346;p11"/>
            <p:cNvSpPr/>
            <p:nvPr/>
          </p:nvSpPr>
          <p:spPr>
            <a:xfrm>
              <a:off x="5909850" y="18937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47" name="Google Shape;3347;p11"/>
            <p:cNvSpPr/>
            <p:nvPr/>
          </p:nvSpPr>
          <p:spPr>
            <a:xfrm>
              <a:off x="5909850" y="27968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48" name="Google Shape;3348;p11"/>
            <p:cNvSpPr/>
            <p:nvPr/>
          </p:nvSpPr>
          <p:spPr>
            <a:xfrm>
              <a:off x="6060375" y="47534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49" name="Google Shape;3349;p11"/>
            <p:cNvSpPr/>
            <p:nvPr/>
          </p:nvSpPr>
          <p:spPr>
            <a:xfrm>
              <a:off x="6210875" y="264627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50" name="Google Shape;3350;p11"/>
            <p:cNvSpPr/>
            <p:nvPr/>
          </p:nvSpPr>
          <p:spPr>
            <a:xfrm>
              <a:off x="6210875" y="52049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51" name="Google Shape;3351;p11"/>
            <p:cNvSpPr/>
            <p:nvPr/>
          </p:nvSpPr>
          <p:spPr>
            <a:xfrm>
              <a:off x="6511900" y="9906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352" name="Google Shape;3352;p11"/>
          <p:cNvGrpSpPr/>
          <p:nvPr/>
        </p:nvGrpSpPr>
        <p:grpSpPr>
          <a:xfrm rot="10800000">
            <a:off x="7682455" y="28707"/>
            <a:ext cx="994639" cy="4940182"/>
            <a:chOff x="5759350" y="388625"/>
            <a:chExt cx="1024450" cy="5088250"/>
          </a:xfrm>
        </p:grpSpPr>
        <p:sp>
          <p:nvSpPr>
            <p:cNvPr id="3353" name="Google Shape;3353;p11"/>
            <p:cNvSpPr/>
            <p:nvPr/>
          </p:nvSpPr>
          <p:spPr>
            <a:xfrm>
              <a:off x="5759350" y="53912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54" name="Google Shape;3354;p11"/>
            <p:cNvSpPr/>
            <p:nvPr/>
          </p:nvSpPr>
          <p:spPr>
            <a:xfrm>
              <a:off x="5759350" y="12917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55" name="Google Shape;3355;p11"/>
            <p:cNvSpPr/>
            <p:nvPr/>
          </p:nvSpPr>
          <p:spPr>
            <a:xfrm>
              <a:off x="5759350" y="27968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56" name="Google Shape;3356;p11"/>
            <p:cNvSpPr/>
            <p:nvPr/>
          </p:nvSpPr>
          <p:spPr>
            <a:xfrm>
              <a:off x="5759350" y="33988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57" name="Google Shape;3357;p11"/>
            <p:cNvSpPr/>
            <p:nvPr/>
          </p:nvSpPr>
          <p:spPr>
            <a:xfrm>
              <a:off x="5759350" y="35493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58" name="Google Shape;3358;p11"/>
            <p:cNvSpPr/>
            <p:nvPr/>
          </p:nvSpPr>
          <p:spPr>
            <a:xfrm>
              <a:off x="5759350" y="43019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59" name="Google Shape;3359;p11"/>
            <p:cNvSpPr/>
            <p:nvPr/>
          </p:nvSpPr>
          <p:spPr>
            <a:xfrm>
              <a:off x="5759350" y="52049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60" name="Google Shape;3360;p11"/>
            <p:cNvSpPr/>
            <p:nvPr/>
          </p:nvSpPr>
          <p:spPr>
            <a:xfrm>
              <a:off x="5909850" y="3886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61" name="Google Shape;3361;p11"/>
            <p:cNvSpPr/>
            <p:nvPr/>
          </p:nvSpPr>
          <p:spPr>
            <a:xfrm>
              <a:off x="5909850" y="11411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62" name="Google Shape;3362;p11"/>
            <p:cNvSpPr/>
            <p:nvPr/>
          </p:nvSpPr>
          <p:spPr>
            <a:xfrm>
              <a:off x="5909850" y="12917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63" name="Google Shape;3363;p11"/>
            <p:cNvSpPr/>
            <p:nvPr/>
          </p:nvSpPr>
          <p:spPr>
            <a:xfrm>
              <a:off x="5909850" y="14422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64" name="Google Shape;3364;p11"/>
            <p:cNvSpPr/>
            <p:nvPr/>
          </p:nvSpPr>
          <p:spPr>
            <a:xfrm>
              <a:off x="5909850" y="17432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65" name="Google Shape;3365;p11"/>
            <p:cNvSpPr/>
            <p:nvPr/>
          </p:nvSpPr>
          <p:spPr>
            <a:xfrm>
              <a:off x="5909850" y="20442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66" name="Google Shape;3366;p11"/>
            <p:cNvSpPr/>
            <p:nvPr/>
          </p:nvSpPr>
          <p:spPr>
            <a:xfrm>
              <a:off x="5909850" y="264627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67" name="Google Shape;3367;p11"/>
            <p:cNvSpPr/>
            <p:nvPr/>
          </p:nvSpPr>
          <p:spPr>
            <a:xfrm>
              <a:off x="5909850" y="2947300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68" name="Google Shape;3368;p11"/>
            <p:cNvSpPr/>
            <p:nvPr/>
          </p:nvSpPr>
          <p:spPr>
            <a:xfrm>
              <a:off x="5909850" y="30978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69" name="Google Shape;3369;p11"/>
            <p:cNvSpPr/>
            <p:nvPr/>
          </p:nvSpPr>
          <p:spPr>
            <a:xfrm>
              <a:off x="5909850" y="32483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70" name="Google Shape;3370;p11"/>
            <p:cNvSpPr/>
            <p:nvPr/>
          </p:nvSpPr>
          <p:spPr>
            <a:xfrm>
              <a:off x="5909850" y="35493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71" name="Google Shape;3371;p11"/>
            <p:cNvSpPr/>
            <p:nvPr/>
          </p:nvSpPr>
          <p:spPr>
            <a:xfrm>
              <a:off x="5909850" y="36998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72" name="Google Shape;3372;p11"/>
            <p:cNvSpPr/>
            <p:nvPr/>
          </p:nvSpPr>
          <p:spPr>
            <a:xfrm>
              <a:off x="5909850" y="38503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73" name="Google Shape;3373;p11"/>
            <p:cNvSpPr/>
            <p:nvPr/>
          </p:nvSpPr>
          <p:spPr>
            <a:xfrm>
              <a:off x="5909850" y="400087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74" name="Google Shape;3374;p11"/>
            <p:cNvSpPr/>
            <p:nvPr/>
          </p:nvSpPr>
          <p:spPr>
            <a:xfrm>
              <a:off x="5909850" y="43019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75" name="Google Shape;3375;p11"/>
            <p:cNvSpPr/>
            <p:nvPr/>
          </p:nvSpPr>
          <p:spPr>
            <a:xfrm>
              <a:off x="5909850" y="44524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76" name="Google Shape;3376;p11"/>
            <p:cNvSpPr/>
            <p:nvPr/>
          </p:nvSpPr>
          <p:spPr>
            <a:xfrm>
              <a:off x="5909850" y="49039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77" name="Google Shape;3377;p11"/>
            <p:cNvSpPr/>
            <p:nvPr/>
          </p:nvSpPr>
          <p:spPr>
            <a:xfrm>
              <a:off x="5909850" y="5054450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78" name="Google Shape;3378;p11"/>
            <p:cNvSpPr/>
            <p:nvPr/>
          </p:nvSpPr>
          <p:spPr>
            <a:xfrm>
              <a:off x="5909850" y="52049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79" name="Google Shape;3379;p11"/>
            <p:cNvSpPr/>
            <p:nvPr/>
          </p:nvSpPr>
          <p:spPr>
            <a:xfrm>
              <a:off x="6060375" y="53912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80" name="Google Shape;3380;p11"/>
            <p:cNvSpPr/>
            <p:nvPr/>
          </p:nvSpPr>
          <p:spPr>
            <a:xfrm>
              <a:off x="6060375" y="6896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81" name="Google Shape;3381;p11"/>
            <p:cNvSpPr/>
            <p:nvPr/>
          </p:nvSpPr>
          <p:spPr>
            <a:xfrm>
              <a:off x="6060375" y="9906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82" name="Google Shape;3382;p11"/>
            <p:cNvSpPr/>
            <p:nvPr/>
          </p:nvSpPr>
          <p:spPr>
            <a:xfrm>
              <a:off x="6060375" y="12917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83" name="Google Shape;3383;p11"/>
            <p:cNvSpPr/>
            <p:nvPr/>
          </p:nvSpPr>
          <p:spPr>
            <a:xfrm>
              <a:off x="6060375" y="14422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84" name="Google Shape;3384;p11"/>
            <p:cNvSpPr/>
            <p:nvPr/>
          </p:nvSpPr>
          <p:spPr>
            <a:xfrm>
              <a:off x="6060375" y="1592700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85" name="Google Shape;3385;p11"/>
            <p:cNvSpPr/>
            <p:nvPr/>
          </p:nvSpPr>
          <p:spPr>
            <a:xfrm>
              <a:off x="6060375" y="17432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86" name="Google Shape;3386;p11"/>
            <p:cNvSpPr/>
            <p:nvPr/>
          </p:nvSpPr>
          <p:spPr>
            <a:xfrm>
              <a:off x="6060375" y="21947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87" name="Google Shape;3387;p11"/>
            <p:cNvSpPr/>
            <p:nvPr/>
          </p:nvSpPr>
          <p:spPr>
            <a:xfrm>
              <a:off x="6060375" y="23452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88" name="Google Shape;3388;p11"/>
            <p:cNvSpPr/>
            <p:nvPr/>
          </p:nvSpPr>
          <p:spPr>
            <a:xfrm>
              <a:off x="6060375" y="24957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89" name="Google Shape;3389;p11"/>
            <p:cNvSpPr/>
            <p:nvPr/>
          </p:nvSpPr>
          <p:spPr>
            <a:xfrm>
              <a:off x="6060375" y="264627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90" name="Google Shape;3390;p11"/>
            <p:cNvSpPr/>
            <p:nvPr/>
          </p:nvSpPr>
          <p:spPr>
            <a:xfrm>
              <a:off x="6060375" y="27968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91" name="Google Shape;3391;p11"/>
            <p:cNvSpPr/>
            <p:nvPr/>
          </p:nvSpPr>
          <p:spPr>
            <a:xfrm>
              <a:off x="6060375" y="2947300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92" name="Google Shape;3392;p11"/>
            <p:cNvSpPr/>
            <p:nvPr/>
          </p:nvSpPr>
          <p:spPr>
            <a:xfrm>
              <a:off x="6060375" y="30978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93" name="Google Shape;3393;p11"/>
            <p:cNvSpPr/>
            <p:nvPr/>
          </p:nvSpPr>
          <p:spPr>
            <a:xfrm>
              <a:off x="6060375" y="32483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94" name="Google Shape;3394;p11"/>
            <p:cNvSpPr/>
            <p:nvPr/>
          </p:nvSpPr>
          <p:spPr>
            <a:xfrm>
              <a:off x="6060375" y="33988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95" name="Google Shape;3395;p11"/>
            <p:cNvSpPr/>
            <p:nvPr/>
          </p:nvSpPr>
          <p:spPr>
            <a:xfrm>
              <a:off x="6060375" y="35493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96" name="Google Shape;3396;p11"/>
            <p:cNvSpPr/>
            <p:nvPr/>
          </p:nvSpPr>
          <p:spPr>
            <a:xfrm>
              <a:off x="6060375" y="38503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97" name="Google Shape;3397;p11"/>
            <p:cNvSpPr/>
            <p:nvPr/>
          </p:nvSpPr>
          <p:spPr>
            <a:xfrm>
              <a:off x="6060375" y="41514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98" name="Google Shape;3398;p11"/>
            <p:cNvSpPr/>
            <p:nvPr/>
          </p:nvSpPr>
          <p:spPr>
            <a:xfrm>
              <a:off x="6060375" y="43019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99" name="Google Shape;3399;p11"/>
            <p:cNvSpPr/>
            <p:nvPr/>
          </p:nvSpPr>
          <p:spPr>
            <a:xfrm>
              <a:off x="6060375" y="44524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00" name="Google Shape;3400;p11"/>
            <p:cNvSpPr/>
            <p:nvPr/>
          </p:nvSpPr>
          <p:spPr>
            <a:xfrm>
              <a:off x="6060375" y="46029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01" name="Google Shape;3401;p11"/>
            <p:cNvSpPr/>
            <p:nvPr/>
          </p:nvSpPr>
          <p:spPr>
            <a:xfrm>
              <a:off x="6060375" y="49039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02" name="Google Shape;3402;p11"/>
            <p:cNvSpPr/>
            <p:nvPr/>
          </p:nvSpPr>
          <p:spPr>
            <a:xfrm>
              <a:off x="6060375" y="5054450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03" name="Google Shape;3403;p11"/>
            <p:cNvSpPr/>
            <p:nvPr/>
          </p:nvSpPr>
          <p:spPr>
            <a:xfrm>
              <a:off x="6060375" y="52049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04" name="Google Shape;3404;p11"/>
            <p:cNvSpPr/>
            <p:nvPr/>
          </p:nvSpPr>
          <p:spPr>
            <a:xfrm>
              <a:off x="6060375" y="53554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05" name="Google Shape;3405;p11"/>
            <p:cNvSpPr/>
            <p:nvPr/>
          </p:nvSpPr>
          <p:spPr>
            <a:xfrm>
              <a:off x="6210875" y="53912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06" name="Google Shape;3406;p11"/>
            <p:cNvSpPr/>
            <p:nvPr/>
          </p:nvSpPr>
          <p:spPr>
            <a:xfrm>
              <a:off x="6210875" y="9906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07" name="Google Shape;3407;p11"/>
            <p:cNvSpPr/>
            <p:nvPr/>
          </p:nvSpPr>
          <p:spPr>
            <a:xfrm>
              <a:off x="6210875" y="11411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08" name="Google Shape;3408;p11"/>
            <p:cNvSpPr/>
            <p:nvPr/>
          </p:nvSpPr>
          <p:spPr>
            <a:xfrm>
              <a:off x="6210875" y="12917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09" name="Google Shape;3409;p11"/>
            <p:cNvSpPr/>
            <p:nvPr/>
          </p:nvSpPr>
          <p:spPr>
            <a:xfrm>
              <a:off x="6210875" y="1592700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10" name="Google Shape;3410;p11"/>
            <p:cNvSpPr/>
            <p:nvPr/>
          </p:nvSpPr>
          <p:spPr>
            <a:xfrm>
              <a:off x="6210875" y="18937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11" name="Google Shape;3411;p11"/>
            <p:cNvSpPr/>
            <p:nvPr/>
          </p:nvSpPr>
          <p:spPr>
            <a:xfrm>
              <a:off x="6210875" y="20442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12" name="Google Shape;3412;p11"/>
            <p:cNvSpPr/>
            <p:nvPr/>
          </p:nvSpPr>
          <p:spPr>
            <a:xfrm>
              <a:off x="6210875" y="21947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13" name="Google Shape;3413;p11"/>
            <p:cNvSpPr/>
            <p:nvPr/>
          </p:nvSpPr>
          <p:spPr>
            <a:xfrm>
              <a:off x="6210875" y="24957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14" name="Google Shape;3414;p11"/>
            <p:cNvSpPr/>
            <p:nvPr/>
          </p:nvSpPr>
          <p:spPr>
            <a:xfrm>
              <a:off x="6210875" y="27968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15" name="Google Shape;3415;p11"/>
            <p:cNvSpPr/>
            <p:nvPr/>
          </p:nvSpPr>
          <p:spPr>
            <a:xfrm>
              <a:off x="6210875" y="30978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16" name="Google Shape;3416;p11"/>
            <p:cNvSpPr/>
            <p:nvPr/>
          </p:nvSpPr>
          <p:spPr>
            <a:xfrm>
              <a:off x="6210875" y="33988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17" name="Google Shape;3417;p11"/>
            <p:cNvSpPr/>
            <p:nvPr/>
          </p:nvSpPr>
          <p:spPr>
            <a:xfrm>
              <a:off x="6210875" y="35493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18" name="Google Shape;3418;p11"/>
            <p:cNvSpPr/>
            <p:nvPr/>
          </p:nvSpPr>
          <p:spPr>
            <a:xfrm>
              <a:off x="6210875" y="400087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19" name="Google Shape;3419;p11"/>
            <p:cNvSpPr/>
            <p:nvPr/>
          </p:nvSpPr>
          <p:spPr>
            <a:xfrm>
              <a:off x="6210875" y="41514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0" name="Google Shape;3420;p11"/>
            <p:cNvSpPr/>
            <p:nvPr/>
          </p:nvSpPr>
          <p:spPr>
            <a:xfrm>
              <a:off x="6210875" y="43019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1" name="Google Shape;3421;p11"/>
            <p:cNvSpPr/>
            <p:nvPr/>
          </p:nvSpPr>
          <p:spPr>
            <a:xfrm>
              <a:off x="6210875" y="44524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2" name="Google Shape;3422;p11"/>
            <p:cNvSpPr/>
            <p:nvPr/>
          </p:nvSpPr>
          <p:spPr>
            <a:xfrm>
              <a:off x="6210875" y="46029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3" name="Google Shape;3423;p11"/>
            <p:cNvSpPr/>
            <p:nvPr/>
          </p:nvSpPr>
          <p:spPr>
            <a:xfrm>
              <a:off x="6210875" y="49039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4" name="Google Shape;3424;p11"/>
            <p:cNvSpPr/>
            <p:nvPr/>
          </p:nvSpPr>
          <p:spPr>
            <a:xfrm>
              <a:off x="6210875" y="5054450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5" name="Google Shape;3425;p11"/>
            <p:cNvSpPr/>
            <p:nvPr/>
          </p:nvSpPr>
          <p:spPr>
            <a:xfrm>
              <a:off x="6361375" y="38862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6" name="Google Shape;3426;p11"/>
            <p:cNvSpPr/>
            <p:nvPr/>
          </p:nvSpPr>
          <p:spPr>
            <a:xfrm>
              <a:off x="6361375" y="539125"/>
              <a:ext cx="121425" cy="121425"/>
            </a:xfrm>
            <a:custGeom>
              <a:avLst/>
              <a:gdLst/>
              <a:ahLst/>
              <a:cxnLst/>
              <a:rect l="l" t="t" r="r" b="b"/>
              <a:pathLst>
                <a:path w="4857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7" name="Google Shape;3427;p11"/>
            <p:cNvSpPr/>
            <p:nvPr/>
          </p:nvSpPr>
          <p:spPr>
            <a:xfrm>
              <a:off x="6361375" y="99067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8" name="Google Shape;3428;p11"/>
            <p:cNvSpPr/>
            <p:nvPr/>
          </p:nvSpPr>
          <p:spPr>
            <a:xfrm>
              <a:off x="6361375" y="129170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9" name="Google Shape;3429;p11"/>
            <p:cNvSpPr/>
            <p:nvPr/>
          </p:nvSpPr>
          <p:spPr>
            <a:xfrm>
              <a:off x="6361375" y="1592700"/>
              <a:ext cx="121425" cy="121425"/>
            </a:xfrm>
            <a:custGeom>
              <a:avLst/>
              <a:gdLst/>
              <a:ahLst/>
              <a:cxnLst/>
              <a:rect l="l" t="t" r="r" b="b"/>
              <a:pathLst>
                <a:path w="4857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30" name="Google Shape;3430;p11"/>
            <p:cNvSpPr/>
            <p:nvPr/>
          </p:nvSpPr>
          <p:spPr>
            <a:xfrm>
              <a:off x="6361375" y="204425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31" name="Google Shape;3431;p11"/>
            <p:cNvSpPr/>
            <p:nvPr/>
          </p:nvSpPr>
          <p:spPr>
            <a:xfrm>
              <a:off x="6361375" y="234527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32" name="Google Shape;3432;p11"/>
            <p:cNvSpPr/>
            <p:nvPr/>
          </p:nvSpPr>
          <p:spPr>
            <a:xfrm>
              <a:off x="6361375" y="279680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33" name="Google Shape;3433;p11"/>
            <p:cNvSpPr/>
            <p:nvPr/>
          </p:nvSpPr>
          <p:spPr>
            <a:xfrm>
              <a:off x="6361375" y="309782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34" name="Google Shape;3434;p11"/>
            <p:cNvSpPr/>
            <p:nvPr/>
          </p:nvSpPr>
          <p:spPr>
            <a:xfrm>
              <a:off x="6361375" y="324832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35" name="Google Shape;3435;p11"/>
            <p:cNvSpPr/>
            <p:nvPr/>
          </p:nvSpPr>
          <p:spPr>
            <a:xfrm>
              <a:off x="6361375" y="354935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36" name="Google Shape;3436;p11"/>
            <p:cNvSpPr/>
            <p:nvPr/>
          </p:nvSpPr>
          <p:spPr>
            <a:xfrm>
              <a:off x="6361375" y="369987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37" name="Google Shape;3437;p11"/>
            <p:cNvSpPr/>
            <p:nvPr/>
          </p:nvSpPr>
          <p:spPr>
            <a:xfrm>
              <a:off x="6361375" y="385037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38" name="Google Shape;3438;p11"/>
            <p:cNvSpPr/>
            <p:nvPr/>
          </p:nvSpPr>
          <p:spPr>
            <a:xfrm>
              <a:off x="6361375" y="415140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39" name="Google Shape;3439;p11"/>
            <p:cNvSpPr/>
            <p:nvPr/>
          </p:nvSpPr>
          <p:spPr>
            <a:xfrm>
              <a:off x="6361375" y="430190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0" name="Google Shape;3440;p11"/>
            <p:cNvSpPr/>
            <p:nvPr/>
          </p:nvSpPr>
          <p:spPr>
            <a:xfrm>
              <a:off x="6361375" y="475345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1" name="Google Shape;3441;p11"/>
            <p:cNvSpPr/>
            <p:nvPr/>
          </p:nvSpPr>
          <p:spPr>
            <a:xfrm>
              <a:off x="6361375" y="5054450"/>
              <a:ext cx="121425" cy="121425"/>
            </a:xfrm>
            <a:custGeom>
              <a:avLst/>
              <a:gdLst/>
              <a:ahLst/>
              <a:cxnLst/>
              <a:rect l="l" t="t" r="r" b="b"/>
              <a:pathLst>
                <a:path w="4857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2" name="Google Shape;3442;p11"/>
            <p:cNvSpPr/>
            <p:nvPr/>
          </p:nvSpPr>
          <p:spPr>
            <a:xfrm>
              <a:off x="6361375" y="520497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3" name="Google Shape;3443;p11"/>
            <p:cNvSpPr/>
            <p:nvPr/>
          </p:nvSpPr>
          <p:spPr>
            <a:xfrm>
              <a:off x="6511900" y="3886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4" name="Google Shape;3444;p11"/>
            <p:cNvSpPr/>
            <p:nvPr/>
          </p:nvSpPr>
          <p:spPr>
            <a:xfrm>
              <a:off x="6511900" y="12917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5" name="Google Shape;3445;p11"/>
            <p:cNvSpPr/>
            <p:nvPr/>
          </p:nvSpPr>
          <p:spPr>
            <a:xfrm>
              <a:off x="6511900" y="20442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6" name="Google Shape;3446;p11"/>
            <p:cNvSpPr/>
            <p:nvPr/>
          </p:nvSpPr>
          <p:spPr>
            <a:xfrm>
              <a:off x="6511900" y="27968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7" name="Google Shape;3447;p11"/>
            <p:cNvSpPr/>
            <p:nvPr/>
          </p:nvSpPr>
          <p:spPr>
            <a:xfrm>
              <a:off x="6511900" y="36998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8" name="Google Shape;3448;p11"/>
            <p:cNvSpPr/>
            <p:nvPr/>
          </p:nvSpPr>
          <p:spPr>
            <a:xfrm>
              <a:off x="6511900" y="44524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9" name="Google Shape;3449;p11"/>
            <p:cNvSpPr/>
            <p:nvPr/>
          </p:nvSpPr>
          <p:spPr>
            <a:xfrm>
              <a:off x="6511900" y="46029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0" name="Google Shape;3450;p11"/>
            <p:cNvSpPr/>
            <p:nvPr/>
          </p:nvSpPr>
          <p:spPr>
            <a:xfrm>
              <a:off x="6511900" y="52049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1" name="Google Shape;3451;p11"/>
            <p:cNvSpPr/>
            <p:nvPr/>
          </p:nvSpPr>
          <p:spPr>
            <a:xfrm>
              <a:off x="6662400" y="6896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2" name="Google Shape;3452;p11"/>
            <p:cNvSpPr/>
            <p:nvPr/>
          </p:nvSpPr>
          <p:spPr>
            <a:xfrm>
              <a:off x="6662400" y="1592700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3" name="Google Shape;3453;p11"/>
            <p:cNvSpPr/>
            <p:nvPr/>
          </p:nvSpPr>
          <p:spPr>
            <a:xfrm>
              <a:off x="6662400" y="264627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454" name="Google Shape;3454;p11"/>
          <p:cNvGrpSpPr/>
          <p:nvPr/>
        </p:nvGrpSpPr>
        <p:grpSpPr>
          <a:xfrm rot="10800000">
            <a:off x="7682455" y="28707"/>
            <a:ext cx="1140783" cy="5086302"/>
            <a:chOff x="5608825" y="238125"/>
            <a:chExt cx="1174975" cy="5238750"/>
          </a:xfrm>
        </p:grpSpPr>
        <p:sp>
          <p:nvSpPr>
            <p:cNvPr id="3455" name="Google Shape;3455;p11"/>
            <p:cNvSpPr/>
            <p:nvPr/>
          </p:nvSpPr>
          <p:spPr>
            <a:xfrm>
              <a:off x="5608825" y="3886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6" name="Google Shape;3456;p11"/>
            <p:cNvSpPr/>
            <p:nvPr/>
          </p:nvSpPr>
          <p:spPr>
            <a:xfrm>
              <a:off x="5608825" y="23452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7" name="Google Shape;3457;p11"/>
            <p:cNvSpPr/>
            <p:nvPr/>
          </p:nvSpPr>
          <p:spPr>
            <a:xfrm>
              <a:off x="5608825" y="27968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8" name="Google Shape;3458;p11"/>
            <p:cNvSpPr/>
            <p:nvPr/>
          </p:nvSpPr>
          <p:spPr>
            <a:xfrm>
              <a:off x="5608825" y="41514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9" name="Google Shape;3459;p11"/>
            <p:cNvSpPr/>
            <p:nvPr/>
          </p:nvSpPr>
          <p:spPr>
            <a:xfrm>
              <a:off x="5759350" y="3886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0" name="Google Shape;3460;p11"/>
            <p:cNvSpPr/>
            <p:nvPr/>
          </p:nvSpPr>
          <p:spPr>
            <a:xfrm>
              <a:off x="5759350" y="6896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1" name="Google Shape;3461;p11"/>
            <p:cNvSpPr/>
            <p:nvPr/>
          </p:nvSpPr>
          <p:spPr>
            <a:xfrm>
              <a:off x="5759350" y="9906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2" name="Google Shape;3462;p11"/>
            <p:cNvSpPr/>
            <p:nvPr/>
          </p:nvSpPr>
          <p:spPr>
            <a:xfrm>
              <a:off x="5759350" y="1592700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3" name="Google Shape;3463;p11"/>
            <p:cNvSpPr/>
            <p:nvPr/>
          </p:nvSpPr>
          <p:spPr>
            <a:xfrm>
              <a:off x="5759350" y="17432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4" name="Google Shape;3464;p11"/>
            <p:cNvSpPr/>
            <p:nvPr/>
          </p:nvSpPr>
          <p:spPr>
            <a:xfrm>
              <a:off x="5759350" y="20442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5" name="Google Shape;3465;p11"/>
            <p:cNvSpPr/>
            <p:nvPr/>
          </p:nvSpPr>
          <p:spPr>
            <a:xfrm>
              <a:off x="5759350" y="21947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6" name="Google Shape;3466;p11"/>
            <p:cNvSpPr/>
            <p:nvPr/>
          </p:nvSpPr>
          <p:spPr>
            <a:xfrm>
              <a:off x="5759350" y="23452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7" name="Google Shape;3467;p11"/>
            <p:cNvSpPr/>
            <p:nvPr/>
          </p:nvSpPr>
          <p:spPr>
            <a:xfrm>
              <a:off x="5759350" y="2947300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8" name="Google Shape;3468;p11"/>
            <p:cNvSpPr/>
            <p:nvPr/>
          </p:nvSpPr>
          <p:spPr>
            <a:xfrm>
              <a:off x="5759350" y="30978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9" name="Google Shape;3469;p11"/>
            <p:cNvSpPr/>
            <p:nvPr/>
          </p:nvSpPr>
          <p:spPr>
            <a:xfrm>
              <a:off x="5759350" y="32483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70" name="Google Shape;3470;p11"/>
            <p:cNvSpPr/>
            <p:nvPr/>
          </p:nvSpPr>
          <p:spPr>
            <a:xfrm>
              <a:off x="5759350" y="38503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71" name="Google Shape;3471;p11"/>
            <p:cNvSpPr/>
            <p:nvPr/>
          </p:nvSpPr>
          <p:spPr>
            <a:xfrm>
              <a:off x="5759350" y="400087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72" name="Google Shape;3472;p11"/>
            <p:cNvSpPr/>
            <p:nvPr/>
          </p:nvSpPr>
          <p:spPr>
            <a:xfrm>
              <a:off x="5759350" y="44524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73" name="Google Shape;3473;p11"/>
            <p:cNvSpPr/>
            <p:nvPr/>
          </p:nvSpPr>
          <p:spPr>
            <a:xfrm>
              <a:off x="5759350" y="46029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74" name="Google Shape;3474;p11"/>
            <p:cNvSpPr/>
            <p:nvPr/>
          </p:nvSpPr>
          <p:spPr>
            <a:xfrm>
              <a:off x="5759350" y="47534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75" name="Google Shape;3475;p11"/>
            <p:cNvSpPr/>
            <p:nvPr/>
          </p:nvSpPr>
          <p:spPr>
            <a:xfrm>
              <a:off x="5759350" y="5054450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76" name="Google Shape;3476;p11"/>
            <p:cNvSpPr/>
            <p:nvPr/>
          </p:nvSpPr>
          <p:spPr>
            <a:xfrm>
              <a:off x="5909850" y="2381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77" name="Google Shape;3477;p11"/>
            <p:cNvSpPr/>
            <p:nvPr/>
          </p:nvSpPr>
          <p:spPr>
            <a:xfrm>
              <a:off x="5909850" y="53912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78" name="Google Shape;3478;p11"/>
            <p:cNvSpPr/>
            <p:nvPr/>
          </p:nvSpPr>
          <p:spPr>
            <a:xfrm>
              <a:off x="5909850" y="8401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79" name="Google Shape;3479;p11"/>
            <p:cNvSpPr/>
            <p:nvPr/>
          </p:nvSpPr>
          <p:spPr>
            <a:xfrm>
              <a:off x="5909850" y="9906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80" name="Google Shape;3480;p11"/>
            <p:cNvSpPr/>
            <p:nvPr/>
          </p:nvSpPr>
          <p:spPr>
            <a:xfrm>
              <a:off x="5909850" y="1592700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81" name="Google Shape;3481;p11"/>
            <p:cNvSpPr/>
            <p:nvPr/>
          </p:nvSpPr>
          <p:spPr>
            <a:xfrm>
              <a:off x="5909850" y="21947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82" name="Google Shape;3482;p11"/>
            <p:cNvSpPr/>
            <p:nvPr/>
          </p:nvSpPr>
          <p:spPr>
            <a:xfrm>
              <a:off x="5909850" y="23452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83" name="Google Shape;3483;p11"/>
            <p:cNvSpPr/>
            <p:nvPr/>
          </p:nvSpPr>
          <p:spPr>
            <a:xfrm>
              <a:off x="5909850" y="24957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84" name="Google Shape;3484;p11"/>
            <p:cNvSpPr/>
            <p:nvPr/>
          </p:nvSpPr>
          <p:spPr>
            <a:xfrm>
              <a:off x="5909850" y="33988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85" name="Google Shape;3485;p11"/>
            <p:cNvSpPr/>
            <p:nvPr/>
          </p:nvSpPr>
          <p:spPr>
            <a:xfrm>
              <a:off x="5909850" y="41514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86" name="Google Shape;3486;p11"/>
            <p:cNvSpPr/>
            <p:nvPr/>
          </p:nvSpPr>
          <p:spPr>
            <a:xfrm>
              <a:off x="5909850" y="46029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87" name="Google Shape;3487;p11"/>
            <p:cNvSpPr/>
            <p:nvPr/>
          </p:nvSpPr>
          <p:spPr>
            <a:xfrm>
              <a:off x="5909850" y="47534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88" name="Google Shape;3488;p11"/>
            <p:cNvSpPr/>
            <p:nvPr/>
          </p:nvSpPr>
          <p:spPr>
            <a:xfrm>
              <a:off x="5909850" y="53554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89" name="Google Shape;3489;p11"/>
            <p:cNvSpPr/>
            <p:nvPr/>
          </p:nvSpPr>
          <p:spPr>
            <a:xfrm>
              <a:off x="6060375" y="2381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0" name="Google Shape;3490;p11"/>
            <p:cNvSpPr/>
            <p:nvPr/>
          </p:nvSpPr>
          <p:spPr>
            <a:xfrm>
              <a:off x="6060375" y="3886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1" name="Google Shape;3491;p11"/>
            <p:cNvSpPr/>
            <p:nvPr/>
          </p:nvSpPr>
          <p:spPr>
            <a:xfrm>
              <a:off x="6060375" y="8401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2" name="Google Shape;3492;p11"/>
            <p:cNvSpPr/>
            <p:nvPr/>
          </p:nvSpPr>
          <p:spPr>
            <a:xfrm>
              <a:off x="6060375" y="11411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3" name="Google Shape;3493;p11"/>
            <p:cNvSpPr/>
            <p:nvPr/>
          </p:nvSpPr>
          <p:spPr>
            <a:xfrm>
              <a:off x="6060375" y="18937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4" name="Google Shape;3494;p11"/>
            <p:cNvSpPr/>
            <p:nvPr/>
          </p:nvSpPr>
          <p:spPr>
            <a:xfrm>
              <a:off x="6060375" y="20442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5" name="Google Shape;3495;p11"/>
            <p:cNvSpPr/>
            <p:nvPr/>
          </p:nvSpPr>
          <p:spPr>
            <a:xfrm>
              <a:off x="6060375" y="36998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6" name="Google Shape;3496;p11"/>
            <p:cNvSpPr/>
            <p:nvPr/>
          </p:nvSpPr>
          <p:spPr>
            <a:xfrm>
              <a:off x="6060375" y="400087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7" name="Google Shape;3497;p11"/>
            <p:cNvSpPr/>
            <p:nvPr/>
          </p:nvSpPr>
          <p:spPr>
            <a:xfrm>
              <a:off x="6210875" y="2381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8" name="Google Shape;3498;p11"/>
            <p:cNvSpPr/>
            <p:nvPr/>
          </p:nvSpPr>
          <p:spPr>
            <a:xfrm>
              <a:off x="6210875" y="6896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9" name="Google Shape;3499;p11"/>
            <p:cNvSpPr/>
            <p:nvPr/>
          </p:nvSpPr>
          <p:spPr>
            <a:xfrm>
              <a:off x="6210875" y="23452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0" name="Google Shape;3500;p11"/>
            <p:cNvSpPr/>
            <p:nvPr/>
          </p:nvSpPr>
          <p:spPr>
            <a:xfrm>
              <a:off x="6210875" y="32483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1" name="Google Shape;3501;p11"/>
            <p:cNvSpPr/>
            <p:nvPr/>
          </p:nvSpPr>
          <p:spPr>
            <a:xfrm>
              <a:off x="6210875" y="36998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2" name="Google Shape;3502;p11"/>
            <p:cNvSpPr/>
            <p:nvPr/>
          </p:nvSpPr>
          <p:spPr>
            <a:xfrm>
              <a:off x="6361375" y="144220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3" name="Google Shape;3503;p11"/>
            <p:cNvSpPr/>
            <p:nvPr/>
          </p:nvSpPr>
          <p:spPr>
            <a:xfrm>
              <a:off x="6361375" y="2646275"/>
              <a:ext cx="121425" cy="121425"/>
            </a:xfrm>
            <a:custGeom>
              <a:avLst/>
              <a:gdLst/>
              <a:ahLst/>
              <a:cxnLst/>
              <a:rect l="l" t="t" r="r" b="b"/>
              <a:pathLst>
                <a:path w="4857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4" name="Google Shape;3504;p11"/>
            <p:cNvSpPr/>
            <p:nvPr/>
          </p:nvSpPr>
          <p:spPr>
            <a:xfrm>
              <a:off x="6662400" y="49039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505" name="Google Shape;3505;p11"/>
          <p:cNvSpPr txBox="1">
            <a:spLocks noGrp="1"/>
          </p:cNvSpPr>
          <p:nvPr>
            <p:ph type="sldNum" idx="12"/>
          </p:nvPr>
        </p:nvSpPr>
        <p:spPr>
          <a:xfrm>
            <a:off x="91531" y="472020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rgbClr val="80BFB7"/>
                </a:solidFill>
              </a:defRPr>
            </a:lvl1pPr>
            <a:lvl2pPr lvl="1">
              <a:buNone/>
              <a:defRPr>
                <a:solidFill>
                  <a:srgbClr val="80BFB7"/>
                </a:solidFill>
              </a:defRPr>
            </a:lvl2pPr>
            <a:lvl3pPr lvl="2">
              <a:buNone/>
              <a:defRPr>
                <a:solidFill>
                  <a:srgbClr val="80BFB7"/>
                </a:solidFill>
              </a:defRPr>
            </a:lvl3pPr>
            <a:lvl4pPr lvl="3">
              <a:buNone/>
              <a:defRPr>
                <a:solidFill>
                  <a:srgbClr val="80BFB7"/>
                </a:solidFill>
              </a:defRPr>
            </a:lvl4pPr>
            <a:lvl5pPr lvl="4">
              <a:buNone/>
              <a:defRPr>
                <a:solidFill>
                  <a:srgbClr val="80BFB7"/>
                </a:solidFill>
              </a:defRPr>
            </a:lvl5pPr>
            <a:lvl6pPr lvl="5">
              <a:buNone/>
              <a:defRPr>
                <a:solidFill>
                  <a:srgbClr val="80BFB7"/>
                </a:solidFill>
              </a:defRPr>
            </a:lvl6pPr>
            <a:lvl7pPr lvl="6">
              <a:buNone/>
              <a:defRPr>
                <a:solidFill>
                  <a:srgbClr val="80BFB7"/>
                </a:solidFill>
              </a:defRPr>
            </a:lvl7pPr>
            <a:lvl8pPr lvl="7">
              <a:buNone/>
              <a:defRPr>
                <a:solidFill>
                  <a:srgbClr val="80BFB7"/>
                </a:solidFill>
              </a:defRPr>
            </a:lvl8pPr>
            <a:lvl9pPr lvl="8">
              <a:buNone/>
              <a:defRPr>
                <a:solidFill>
                  <a:srgbClr val="80BFB7"/>
                </a:solidFill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 background">
  <p:cSld name="BLANK_1_1">
    <p:bg>
      <p:bgPr>
        <a:solidFill>
          <a:srgbClr val="1D1D1B"/>
        </a:solidFill>
        <a:effectLst/>
      </p:bgPr>
    </p:bg>
    <p:spTree>
      <p:nvGrpSpPr>
        <p:cNvPr id="1" name="Shape 35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07" name="Google Shape;3507;p12"/>
          <p:cNvGrpSpPr/>
          <p:nvPr/>
        </p:nvGrpSpPr>
        <p:grpSpPr>
          <a:xfrm>
            <a:off x="7828607" y="28698"/>
            <a:ext cx="1286904" cy="5086302"/>
            <a:chOff x="6367294" y="28698"/>
            <a:chExt cx="1286904" cy="5086302"/>
          </a:xfrm>
        </p:grpSpPr>
        <p:sp>
          <p:nvSpPr>
            <p:cNvPr id="3508" name="Google Shape;3508;p12"/>
            <p:cNvSpPr/>
            <p:nvPr/>
          </p:nvSpPr>
          <p:spPr>
            <a:xfrm rot="10800000">
              <a:off x="7536331" y="613204"/>
              <a:ext cx="117867" cy="117867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9" name="Google Shape;3509;p12"/>
            <p:cNvSpPr/>
            <p:nvPr/>
          </p:nvSpPr>
          <p:spPr>
            <a:xfrm rot="10800000">
              <a:off x="7244066" y="2659036"/>
              <a:ext cx="117867" cy="117892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0" name="Google Shape;3510;p12"/>
            <p:cNvSpPr/>
            <p:nvPr/>
          </p:nvSpPr>
          <p:spPr>
            <a:xfrm rot="10800000">
              <a:off x="7244066" y="174818"/>
              <a:ext cx="117867" cy="117867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1" name="Google Shape;3511;p12"/>
            <p:cNvSpPr/>
            <p:nvPr/>
          </p:nvSpPr>
          <p:spPr>
            <a:xfrm rot="10800000">
              <a:off x="6659535" y="4266482"/>
              <a:ext cx="117892" cy="117867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2" name="Google Shape;3512;p12"/>
            <p:cNvSpPr/>
            <p:nvPr/>
          </p:nvSpPr>
          <p:spPr>
            <a:xfrm rot="10800000">
              <a:off x="7536331" y="4704867"/>
              <a:ext cx="117867" cy="117892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3" name="Google Shape;3513;p12"/>
            <p:cNvSpPr/>
            <p:nvPr/>
          </p:nvSpPr>
          <p:spPr>
            <a:xfrm rot="10800000">
              <a:off x="7536331" y="4558747"/>
              <a:ext cx="117867" cy="117867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4" name="Google Shape;3514;p12"/>
            <p:cNvSpPr/>
            <p:nvPr/>
          </p:nvSpPr>
          <p:spPr>
            <a:xfrm rot="10800000">
              <a:off x="7536331" y="4266482"/>
              <a:ext cx="117867" cy="117867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5" name="Google Shape;3515;p12"/>
            <p:cNvSpPr/>
            <p:nvPr/>
          </p:nvSpPr>
          <p:spPr>
            <a:xfrm rot="10800000">
              <a:off x="7536331" y="3974217"/>
              <a:ext cx="117867" cy="117867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6" name="Google Shape;3516;p12"/>
            <p:cNvSpPr/>
            <p:nvPr/>
          </p:nvSpPr>
          <p:spPr>
            <a:xfrm rot="10800000">
              <a:off x="7536331" y="3828096"/>
              <a:ext cx="117867" cy="117867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7" name="Google Shape;3517;p12"/>
            <p:cNvSpPr/>
            <p:nvPr/>
          </p:nvSpPr>
          <p:spPr>
            <a:xfrm rot="10800000">
              <a:off x="7536331" y="3681951"/>
              <a:ext cx="117867" cy="117892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8" name="Google Shape;3518;p12"/>
            <p:cNvSpPr/>
            <p:nvPr/>
          </p:nvSpPr>
          <p:spPr>
            <a:xfrm rot="10800000">
              <a:off x="7536331" y="3535831"/>
              <a:ext cx="117867" cy="117867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9" name="Google Shape;3519;p12"/>
            <p:cNvSpPr/>
            <p:nvPr/>
          </p:nvSpPr>
          <p:spPr>
            <a:xfrm rot="10800000">
              <a:off x="7536331" y="3097445"/>
              <a:ext cx="117867" cy="117867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0" name="Google Shape;3520;p12"/>
            <p:cNvSpPr/>
            <p:nvPr/>
          </p:nvSpPr>
          <p:spPr>
            <a:xfrm rot="10800000">
              <a:off x="7536331" y="2951301"/>
              <a:ext cx="117867" cy="117867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1" name="Google Shape;3521;p12"/>
            <p:cNvSpPr/>
            <p:nvPr/>
          </p:nvSpPr>
          <p:spPr>
            <a:xfrm rot="10800000">
              <a:off x="7536331" y="2805180"/>
              <a:ext cx="117867" cy="117867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2" name="Google Shape;3522;p12"/>
            <p:cNvSpPr/>
            <p:nvPr/>
          </p:nvSpPr>
          <p:spPr>
            <a:xfrm rot="10800000">
              <a:off x="7536331" y="2659036"/>
              <a:ext cx="117867" cy="117892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3" name="Google Shape;3523;p12"/>
            <p:cNvSpPr/>
            <p:nvPr/>
          </p:nvSpPr>
          <p:spPr>
            <a:xfrm rot="10800000">
              <a:off x="7536331" y="2512915"/>
              <a:ext cx="117867" cy="117867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4" name="Google Shape;3524;p12"/>
            <p:cNvSpPr/>
            <p:nvPr/>
          </p:nvSpPr>
          <p:spPr>
            <a:xfrm rot="10800000">
              <a:off x="7536331" y="2366770"/>
              <a:ext cx="117867" cy="117892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5" name="Google Shape;3525;p12"/>
            <p:cNvSpPr/>
            <p:nvPr/>
          </p:nvSpPr>
          <p:spPr>
            <a:xfrm rot="10800000">
              <a:off x="7536331" y="2220650"/>
              <a:ext cx="117867" cy="117867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6" name="Google Shape;3526;p12"/>
            <p:cNvSpPr/>
            <p:nvPr/>
          </p:nvSpPr>
          <p:spPr>
            <a:xfrm rot="10800000">
              <a:off x="7536331" y="2074529"/>
              <a:ext cx="117867" cy="117867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7" name="Google Shape;3527;p12"/>
            <p:cNvSpPr/>
            <p:nvPr/>
          </p:nvSpPr>
          <p:spPr>
            <a:xfrm rot="10800000">
              <a:off x="7536331" y="1928385"/>
              <a:ext cx="117867" cy="117867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8" name="Google Shape;3528;p12"/>
            <p:cNvSpPr/>
            <p:nvPr/>
          </p:nvSpPr>
          <p:spPr>
            <a:xfrm rot="10800000">
              <a:off x="7536331" y="1782264"/>
              <a:ext cx="117867" cy="117867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9" name="Google Shape;3529;p12"/>
            <p:cNvSpPr/>
            <p:nvPr/>
          </p:nvSpPr>
          <p:spPr>
            <a:xfrm rot="10800000">
              <a:off x="7536331" y="1489999"/>
              <a:ext cx="117867" cy="117867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0" name="Google Shape;3530;p12"/>
            <p:cNvSpPr/>
            <p:nvPr/>
          </p:nvSpPr>
          <p:spPr>
            <a:xfrm rot="10800000">
              <a:off x="7536331" y="1197734"/>
              <a:ext cx="117867" cy="117867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1" name="Google Shape;3531;p12"/>
            <p:cNvSpPr/>
            <p:nvPr/>
          </p:nvSpPr>
          <p:spPr>
            <a:xfrm rot="10800000">
              <a:off x="7536331" y="1051613"/>
              <a:ext cx="117867" cy="117867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2" name="Google Shape;3532;p12"/>
            <p:cNvSpPr/>
            <p:nvPr/>
          </p:nvSpPr>
          <p:spPr>
            <a:xfrm rot="10800000">
              <a:off x="7536331" y="905469"/>
              <a:ext cx="117867" cy="117867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3" name="Google Shape;3533;p12"/>
            <p:cNvSpPr/>
            <p:nvPr/>
          </p:nvSpPr>
          <p:spPr>
            <a:xfrm rot="10800000">
              <a:off x="7536331" y="759348"/>
              <a:ext cx="117867" cy="117867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4" name="Google Shape;3534;p12"/>
            <p:cNvSpPr/>
            <p:nvPr/>
          </p:nvSpPr>
          <p:spPr>
            <a:xfrm rot="10800000">
              <a:off x="7536331" y="467083"/>
              <a:ext cx="117867" cy="117867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5" name="Google Shape;3535;p12"/>
            <p:cNvSpPr/>
            <p:nvPr/>
          </p:nvSpPr>
          <p:spPr>
            <a:xfrm rot="10800000">
              <a:off x="7536331" y="320938"/>
              <a:ext cx="117867" cy="117892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6" name="Google Shape;3536;p12"/>
            <p:cNvSpPr/>
            <p:nvPr/>
          </p:nvSpPr>
          <p:spPr>
            <a:xfrm rot="10800000">
              <a:off x="7536331" y="174818"/>
              <a:ext cx="117867" cy="117867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7" name="Google Shape;3537;p12"/>
            <p:cNvSpPr/>
            <p:nvPr/>
          </p:nvSpPr>
          <p:spPr>
            <a:xfrm rot="10800000">
              <a:off x="7536331" y="28698"/>
              <a:ext cx="117867" cy="117867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8" name="Google Shape;3538;p12"/>
            <p:cNvSpPr/>
            <p:nvPr/>
          </p:nvSpPr>
          <p:spPr>
            <a:xfrm rot="10800000">
              <a:off x="7390210" y="4851012"/>
              <a:ext cx="117867" cy="117867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9" name="Google Shape;3539;p12"/>
            <p:cNvSpPr/>
            <p:nvPr/>
          </p:nvSpPr>
          <p:spPr>
            <a:xfrm rot="10800000">
              <a:off x="7390210" y="4558747"/>
              <a:ext cx="117867" cy="117867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0" name="Google Shape;3540;p12"/>
            <p:cNvSpPr/>
            <p:nvPr/>
          </p:nvSpPr>
          <p:spPr>
            <a:xfrm rot="10800000">
              <a:off x="7390210" y="4412627"/>
              <a:ext cx="117867" cy="117867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1" name="Google Shape;3541;p12"/>
            <p:cNvSpPr/>
            <p:nvPr/>
          </p:nvSpPr>
          <p:spPr>
            <a:xfrm rot="10800000">
              <a:off x="7390210" y="4266482"/>
              <a:ext cx="117867" cy="117867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2" name="Google Shape;3542;p12"/>
            <p:cNvSpPr/>
            <p:nvPr/>
          </p:nvSpPr>
          <p:spPr>
            <a:xfrm rot="10800000">
              <a:off x="7390210" y="4120361"/>
              <a:ext cx="117867" cy="117867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3" name="Google Shape;3543;p12"/>
            <p:cNvSpPr/>
            <p:nvPr/>
          </p:nvSpPr>
          <p:spPr>
            <a:xfrm rot="10800000">
              <a:off x="7390210" y="3828096"/>
              <a:ext cx="117867" cy="117867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4" name="Google Shape;3544;p12"/>
            <p:cNvSpPr/>
            <p:nvPr/>
          </p:nvSpPr>
          <p:spPr>
            <a:xfrm rot="10800000">
              <a:off x="7390210" y="3535831"/>
              <a:ext cx="117867" cy="117867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5" name="Google Shape;3545;p12"/>
            <p:cNvSpPr/>
            <p:nvPr/>
          </p:nvSpPr>
          <p:spPr>
            <a:xfrm rot="10800000">
              <a:off x="7390210" y="3389711"/>
              <a:ext cx="117867" cy="117867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6" name="Google Shape;3546;p12"/>
            <p:cNvSpPr/>
            <p:nvPr/>
          </p:nvSpPr>
          <p:spPr>
            <a:xfrm rot="10800000">
              <a:off x="7390210" y="3243566"/>
              <a:ext cx="117867" cy="117867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7" name="Google Shape;3547;p12"/>
            <p:cNvSpPr/>
            <p:nvPr/>
          </p:nvSpPr>
          <p:spPr>
            <a:xfrm rot="10800000">
              <a:off x="7390210" y="2951301"/>
              <a:ext cx="117867" cy="117867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8" name="Google Shape;3548;p12"/>
            <p:cNvSpPr/>
            <p:nvPr/>
          </p:nvSpPr>
          <p:spPr>
            <a:xfrm rot="10800000">
              <a:off x="7390210" y="2805180"/>
              <a:ext cx="117867" cy="117867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9" name="Google Shape;3549;p12"/>
            <p:cNvSpPr/>
            <p:nvPr/>
          </p:nvSpPr>
          <p:spPr>
            <a:xfrm rot="10800000">
              <a:off x="7390210" y="2659036"/>
              <a:ext cx="117867" cy="117892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50" name="Google Shape;3550;p12"/>
            <p:cNvSpPr/>
            <p:nvPr/>
          </p:nvSpPr>
          <p:spPr>
            <a:xfrm rot="10800000">
              <a:off x="7390210" y="2512915"/>
              <a:ext cx="117867" cy="117867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51" name="Google Shape;3551;p12"/>
            <p:cNvSpPr/>
            <p:nvPr/>
          </p:nvSpPr>
          <p:spPr>
            <a:xfrm rot="10800000">
              <a:off x="7390210" y="2366770"/>
              <a:ext cx="117867" cy="117892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52" name="Google Shape;3552;p12"/>
            <p:cNvSpPr/>
            <p:nvPr/>
          </p:nvSpPr>
          <p:spPr>
            <a:xfrm rot="10800000">
              <a:off x="7390210" y="2220650"/>
              <a:ext cx="117867" cy="117867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53" name="Google Shape;3553;p12"/>
            <p:cNvSpPr/>
            <p:nvPr/>
          </p:nvSpPr>
          <p:spPr>
            <a:xfrm rot="10800000">
              <a:off x="7390210" y="2074529"/>
              <a:ext cx="117867" cy="117867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54" name="Google Shape;3554;p12"/>
            <p:cNvSpPr/>
            <p:nvPr/>
          </p:nvSpPr>
          <p:spPr>
            <a:xfrm rot="10800000">
              <a:off x="7390210" y="1782264"/>
              <a:ext cx="117867" cy="117867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55" name="Google Shape;3555;p12"/>
            <p:cNvSpPr/>
            <p:nvPr/>
          </p:nvSpPr>
          <p:spPr>
            <a:xfrm rot="10800000">
              <a:off x="7390210" y="1489999"/>
              <a:ext cx="117867" cy="117867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56" name="Google Shape;3556;p12"/>
            <p:cNvSpPr/>
            <p:nvPr/>
          </p:nvSpPr>
          <p:spPr>
            <a:xfrm rot="10800000">
              <a:off x="7390210" y="1343854"/>
              <a:ext cx="117867" cy="117892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57" name="Google Shape;3557;p12"/>
            <p:cNvSpPr/>
            <p:nvPr/>
          </p:nvSpPr>
          <p:spPr>
            <a:xfrm rot="10800000">
              <a:off x="7390210" y="1197734"/>
              <a:ext cx="117867" cy="117867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58" name="Google Shape;3558;p12"/>
            <p:cNvSpPr/>
            <p:nvPr/>
          </p:nvSpPr>
          <p:spPr>
            <a:xfrm rot="10800000">
              <a:off x="7390210" y="1051613"/>
              <a:ext cx="117867" cy="117867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59" name="Google Shape;3559;p12"/>
            <p:cNvSpPr/>
            <p:nvPr/>
          </p:nvSpPr>
          <p:spPr>
            <a:xfrm rot="10800000">
              <a:off x="7390210" y="759348"/>
              <a:ext cx="117867" cy="117867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60" name="Google Shape;3560;p12"/>
            <p:cNvSpPr/>
            <p:nvPr/>
          </p:nvSpPr>
          <p:spPr>
            <a:xfrm rot="10800000">
              <a:off x="7390210" y="613204"/>
              <a:ext cx="117867" cy="117867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61" name="Google Shape;3561;p12"/>
            <p:cNvSpPr/>
            <p:nvPr/>
          </p:nvSpPr>
          <p:spPr>
            <a:xfrm rot="10800000">
              <a:off x="7390210" y="320938"/>
              <a:ext cx="117867" cy="117892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62" name="Google Shape;3562;p12"/>
            <p:cNvSpPr/>
            <p:nvPr/>
          </p:nvSpPr>
          <p:spPr>
            <a:xfrm rot="10800000">
              <a:off x="7390210" y="28698"/>
              <a:ext cx="117867" cy="117867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63" name="Google Shape;3563;p12"/>
            <p:cNvSpPr/>
            <p:nvPr/>
          </p:nvSpPr>
          <p:spPr>
            <a:xfrm rot="10800000">
              <a:off x="7244066" y="4704867"/>
              <a:ext cx="117867" cy="117892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64" name="Google Shape;3564;p12"/>
            <p:cNvSpPr/>
            <p:nvPr/>
          </p:nvSpPr>
          <p:spPr>
            <a:xfrm rot="10800000">
              <a:off x="7244066" y="4266482"/>
              <a:ext cx="117867" cy="117867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65" name="Google Shape;3565;p12"/>
            <p:cNvSpPr/>
            <p:nvPr/>
          </p:nvSpPr>
          <p:spPr>
            <a:xfrm rot="10800000">
              <a:off x="7244066" y="4120361"/>
              <a:ext cx="117867" cy="117867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66" name="Google Shape;3566;p12"/>
            <p:cNvSpPr/>
            <p:nvPr/>
          </p:nvSpPr>
          <p:spPr>
            <a:xfrm rot="10800000">
              <a:off x="7244066" y="3974217"/>
              <a:ext cx="117867" cy="117867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67" name="Google Shape;3567;p12"/>
            <p:cNvSpPr/>
            <p:nvPr/>
          </p:nvSpPr>
          <p:spPr>
            <a:xfrm rot="10800000">
              <a:off x="7244066" y="3681951"/>
              <a:ext cx="117867" cy="117892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68" name="Google Shape;3568;p12"/>
            <p:cNvSpPr/>
            <p:nvPr/>
          </p:nvSpPr>
          <p:spPr>
            <a:xfrm rot="10800000">
              <a:off x="7244066" y="3389711"/>
              <a:ext cx="117867" cy="117867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69" name="Google Shape;3569;p12"/>
            <p:cNvSpPr/>
            <p:nvPr/>
          </p:nvSpPr>
          <p:spPr>
            <a:xfrm rot="10800000">
              <a:off x="7244066" y="3243566"/>
              <a:ext cx="117867" cy="117867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70" name="Google Shape;3570;p12"/>
            <p:cNvSpPr/>
            <p:nvPr/>
          </p:nvSpPr>
          <p:spPr>
            <a:xfrm rot="10800000">
              <a:off x="7244066" y="3097445"/>
              <a:ext cx="117867" cy="117867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71" name="Google Shape;3571;p12"/>
            <p:cNvSpPr/>
            <p:nvPr/>
          </p:nvSpPr>
          <p:spPr>
            <a:xfrm rot="10800000">
              <a:off x="7244066" y="2805180"/>
              <a:ext cx="117867" cy="117867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72" name="Google Shape;3572;p12"/>
            <p:cNvSpPr/>
            <p:nvPr/>
          </p:nvSpPr>
          <p:spPr>
            <a:xfrm rot="10800000">
              <a:off x="7244066" y="2512915"/>
              <a:ext cx="117867" cy="117867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73" name="Google Shape;3573;p12"/>
            <p:cNvSpPr/>
            <p:nvPr/>
          </p:nvSpPr>
          <p:spPr>
            <a:xfrm rot="10800000">
              <a:off x="7244066" y="2220650"/>
              <a:ext cx="117867" cy="117867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74" name="Google Shape;3574;p12"/>
            <p:cNvSpPr/>
            <p:nvPr/>
          </p:nvSpPr>
          <p:spPr>
            <a:xfrm rot="10800000">
              <a:off x="7244066" y="1928385"/>
              <a:ext cx="117867" cy="117867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75" name="Google Shape;3575;p12"/>
            <p:cNvSpPr/>
            <p:nvPr/>
          </p:nvSpPr>
          <p:spPr>
            <a:xfrm rot="10800000">
              <a:off x="7244066" y="1782264"/>
              <a:ext cx="117867" cy="117867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76" name="Google Shape;3576;p12"/>
            <p:cNvSpPr/>
            <p:nvPr/>
          </p:nvSpPr>
          <p:spPr>
            <a:xfrm rot="10800000">
              <a:off x="7244066" y="1343854"/>
              <a:ext cx="117867" cy="117892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77" name="Google Shape;3577;p12"/>
            <p:cNvSpPr/>
            <p:nvPr/>
          </p:nvSpPr>
          <p:spPr>
            <a:xfrm rot="10800000">
              <a:off x="7244066" y="1197734"/>
              <a:ext cx="117867" cy="117867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78" name="Google Shape;3578;p12"/>
            <p:cNvSpPr/>
            <p:nvPr/>
          </p:nvSpPr>
          <p:spPr>
            <a:xfrm rot="10800000">
              <a:off x="7244066" y="1051613"/>
              <a:ext cx="117867" cy="117867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79" name="Google Shape;3579;p12"/>
            <p:cNvSpPr/>
            <p:nvPr/>
          </p:nvSpPr>
          <p:spPr>
            <a:xfrm rot="10800000">
              <a:off x="7244066" y="905469"/>
              <a:ext cx="117867" cy="117867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0" name="Google Shape;3580;p12"/>
            <p:cNvSpPr/>
            <p:nvPr/>
          </p:nvSpPr>
          <p:spPr>
            <a:xfrm rot="10800000">
              <a:off x="7244066" y="759348"/>
              <a:ext cx="117867" cy="117867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1" name="Google Shape;3581;p12"/>
            <p:cNvSpPr/>
            <p:nvPr/>
          </p:nvSpPr>
          <p:spPr>
            <a:xfrm rot="10800000">
              <a:off x="7244066" y="467083"/>
              <a:ext cx="117867" cy="117867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2" name="Google Shape;3582;p12"/>
            <p:cNvSpPr/>
            <p:nvPr/>
          </p:nvSpPr>
          <p:spPr>
            <a:xfrm rot="10800000">
              <a:off x="7244066" y="320938"/>
              <a:ext cx="117867" cy="117892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3" name="Google Shape;3583;p12"/>
            <p:cNvSpPr/>
            <p:nvPr/>
          </p:nvSpPr>
          <p:spPr>
            <a:xfrm rot="10800000">
              <a:off x="7097945" y="4997133"/>
              <a:ext cx="117867" cy="117867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4" name="Google Shape;3584;p12"/>
            <p:cNvSpPr/>
            <p:nvPr/>
          </p:nvSpPr>
          <p:spPr>
            <a:xfrm rot="10800000">
              <a:off x="7097945" y="4558747"/>
              <a:ext cx="117867" cy="117867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5" name="Google Shape;3585;p12"/>
            <p:cNvSpPr/>
            <p:nvPr/>
          </p:nvSpPr>
          <p:spPr>
            <a:xfrm rot="10800000">
              <a:off x="7097945" y="4266482"/>
              <a:ext cx="117867" cy="117867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6" name="Google Shape;3586;p12"/>
            <p:cNvSpPr/>
            <p:nvPr/>
          </p:nvSpPr>
          <p:spPr>
            <a:xfrm rot="10800000">
              <a:off x="7097945" y="3828096"/>
              <a:ext cx="117867" cy="117867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7" name="Google Shape;3587;p12"/>
            <p:cNvSpPr/>
            <p:nvPr/>
          </p:nvSpPr>
          <p:spPr>
            <a:xfrm rot="10800000">
              <a:off x="7097945" y="3681951"/>
              <a:ext cx="117867" cy="117892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8" name="Google Shape;3588;p12"/>
            <p:cNvSpPr/>
            <p:nvPr/>
          </p:nvSpPr>
          <p:spPr>
            <a:xfrm rot="10800000">
              <a:off x="7097945" y="3097445"/>
              <a:ext cx="117867" cy="117867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9" name="Google Shape;3589;p12"/>
            <p:cNvSpPr/>
            <p:nvPr/>
          </p:nvSpPr>
          <p:spPr>
            <a:xfrm rot="10800000">
              <a:off x="7097945" y="2951301"/>
              <a:ext cx="117867" cy="117867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90" name="Google Shape;3590;p12"/>
            <p:cNvSpPr/>
            <p:nvPr/>
          </p:nvSpPr>
          <p:spPr>
            <a:xfrm rot="10800000">
              <a:off x="7097945" y="2659036"/>
              <a:ext cx="117867" cy="117892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91" name="Google Shape;3591;p12"/>
            <p:cNvSpPr/>
            <p:nvPr/>
          </p:nvSpPr>
          <p:spPr>
            <a:xfrm rot="10800000">
              <a:off x="7097945" y="2512915"/>
              <a:ext cx="117867" cy="117867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92" name="Google Shape;3592;p12"/>
            <p:cNvSpPr/>
            <p:nvPr/>
          </p:nvSpPr>
          <p:spPr>
            <a:xfrm rot="10800000">
              <a:off x="7097945" y="2366770"/>
              <a:ext cx="117867" cy="117892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93" name="Google Shape;3593;p12"/>
            <p:cNvSpPr/>
            <p:nvPr/>
          </p:nvSpPr>
          <p:spPr>
            <a:xfrm rot="10800000">
              <a:off x="7097945" y="2220650"/>
              <a:ext cx="117867" cy="117867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94" name="Google Shape;3594;p12"/>
            <p:cNvSpPr/>
            <p:nvPr/>
          </p:nvSpPr>
          <p:spPr>
            <a:xfrm rot="10800000">
              <a:off x="7097945" y="1782264"/>
              <a:ext cx="117867" cy="117867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95" name="Google Shape;3595;p12"/>
            <p:cNvSpPr/>
            <p:nvPr/>
          </p:nvSpPr>
          <p:spPr>
            <a:xfrm rot="10800000">
              <a:off x="7097945" y="1636120"/>
              <a:ext cx="117867" cy="117867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96" name="Google Shape;3596;p12"/>
            <p:cNvSpPr/>
            <p:nvPr/>
          </p:nvSpPr>
          <p:spPr>
            <a:xfrm rot="10800000">
              <a:off x="7097945" y="1489999"/>
              <a:ext cx="117867" cy="117867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97" name="Google Shape;3597;p12"/>
            <p:cNvSpPr/>
            <p:nvPr/>
          </p:nvSpPr>
          <p:spPr>
            <a:xfrm rot="10800000">
              <a:off x="7097945" y="1197734"/>
              <a:ext cx="117867" cy="117867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98" name="Google Shape;3598;p12"/>
            <p:cNvSpPr/>
            <p:nvPr/>
          </p:nvSpPr>
          <p:spPr>
            <a:xfrm rot="10800000">
              <a:off x="7097945" y="467083"/>
              <a:ext cx="117867" cy="117867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99" name="Google Shape;3599;p12"/>
            <p:cNvSpPr/>
            <p:nvPr/>
          </p:nvSpPr>
          <p:spPr>
            <a:xfrm rot="10800000">
              <a:off x="7097945" y="174818"/>
              <a:ext cx="117867" cy="117867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00" name="Google Shape;3600;p12"/>
            <p:cNvSpPr/>
            <p:nvPr/>
          </p:nvSpPr>
          <p:spPr>
            <a:xfrm rot="10800000">
              <a:off x="7097945" y="28698"/>
              <a:ext cx="117867" cy="117867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01" name="Google Shape;3601;p12"/>
            <p:cNvSpPr/>
            <p:nvPr/>
          </p:nvSpPr>
          <p:spPr>
            <a:xfrm rot="10800000">
              <a:off x="6951800" y="4851012"/>
              <a:ext cx="117892" cy="117867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02" name="Google Shape;3602;p12"/>
            <p:cNvSpPr/>
            <p:nvPr/>
          </p:nvSpPr>
          <p:spPr>
            <a:xfrm rot="10800000">
              <a:off x="6951800" y="4704867"/>
              <a:ext cx="117892" cy="117892"/>
            </a:xfrm>
            <a:custGeom>
              <a:avLst/>
              <a:gdLst/>
              <a:ahLst/>
              <a:cxnLst/>
              <a:rect l="l" t="t" r="r" b="b"/>
              <a:pathLst>
                <a:path w="4857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03" name="Google Shape;3603;p12"/>
            <p:cNvSpPr/>
            <p:nvPr/>
          </p:nvSpPr>
          <p:spPr>
            <a:xfrm rot="10800000">
              <a:off x="6951800" y="4266482"/>
              <a:ext cx="117892" cy="117867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04" name="Google Shape;3604;p12"/>
            <p:cNvSpPr/>
            <p:nvPr/>
          </p:nvSpPr>
          <p:spPr>
            <a:xfrm rot="10800000">
              <a:off x="6951800" y="3974217"/>
              <a:ext cx="117892" cy="117867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05" name="Google Shape;3605;p12"/>
            <p:cNvSpPr/>
            <p:nvPr/>
          </p:nvSpPr>
          <p:spPr>
            <a:xfrm rot="10800000">
              <a:off x="6951800" y="3681951"/>
              <a:ext cx="117892" cy="117892"/>
            </a:xfrm>
            <a:custGeom>
              <a:avLst/>
              <a:gdLst/>
              <a:ahLst/>
              <a:cxnLst/>
              <a:rect l="l" t="t" r="r" b="b"/>
              <a:pathLst>
                <a:path w="4857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06" name="Google Shape;3606;p12"/>
            <p:cNvSpPr/>
            <p:nvPr/>
          </p:nvSpPr>
          <p:spPr>
            <a:xfrm rot="10800000">
              <a:off x="6951800" y="3243566"/>
              <a:ext cx="117892" cy="117867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07" name="Google Shape;3607;p12"/>
            <p:cNvSpPr/>
            <p:nvPr/>
          </p:nvSpPr>
          <p:spPr>
            <a:xfrm rot="10800000">
              <a:off x="6951800" y="2951301"/>
              <a:ext cx="117892" cy="117867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08" name="Google Shape;3608;p12"/>
            <p:cNvSpPr/>
            <p:nvPr/>
          </p:nvSpPr>
          <p:spPr>
            <a:xfrm rot="10800000">
              <a:off x="6951800" y="2512915"/>
              <a:ext cx="117892" cy="117867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09" name="Google Shape;3609;p12"/>
            <p:cNvSpPr/>
            <p:nvPr/>
          </p:nvSpPr>
          <p:spPr>
            <a:xfrm rot="10800000">
              <a:off x="6951800" y="2220650"/>
              <a:ext cx="117892" cy="117867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10" name="Google Shape;3610;p12"/>
            <p:cNvSpPr/>
            <p:nvPr/>
          </p:nvSpPr>
          <p:spPr>
            <a:xfrm rot="10800000">
              <a:off x="6951800" y="2074529"/>
              <a:ext cx="117892" cy="117867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11" name="Google Shape;3611;p12"/>
            <p:cNvSpPr/>
            <p:nvPr/>
          </p:nvSpPr>
          <p:spPr>
            <a:xfrm rot="10800000">
              <a:off x="6951800" y="1782264"/>
              <a:ext cx="117892" cy="117867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12" name="Google Shape;3612;p12"/>
            <p:cNvSpPr/>
            <p:nvPr/>
          </p:nvSpPr>
          <p:spPr>
            <a:xfrm rot="10800000">
              <a:off x="6951800" y="1636120"/>
              <a:ext cx="117892" cy="117867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13" name="Google Shape;3613;p12"/>
            <p:cNvSpPr/>
            <p:nvPr/>
          </p:nvSpPr>
          <p:spPr>
            <a:xfrm rot="10800000">
              <a:off x="6951800" y="1489999"/>
              <a:ext cx="117892" cy="117867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14" name="Google Shape;3614;p12"/>
            <p:cNvSpPr/>
            <p:nvPr/>
          </p:nvSpPr>
          <p:spPr>
            <a:xfrm rot="10800000">
              <a:off x="6951800" y="1197734"/>
              <a:ext cx="117892" cy="117867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15" name="Google Shape;3615;p12"/>
            <p:cNvSpPr/>
            <p:nvPr/>
          </p:nvSpPr>
          <p:spPr>
            <a:xfrm rot="10800000">
              <a:off x="6951800" y="1051613"/>
              <a:ext cx="117892" cy="117867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16" name="Google Shape;3616;p12"/>
            <p:cNvSpPr/>
            <p:nvPr/>
          </p:nvSpPr>
          <p:spPr>
            <a:xfrm rot="10800000">
              <a:off x="6951800" y="613204"/>
              <a:ext cx="117892" cy="117867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17" name="Google Shape;3617;p12"/>
            <p:cNvSpPr/>
            <p:nvPr/>
          </p:nvSpPr>
          <p:spPr>
            <a:xfrm rot="10800000">
              <a:off x="6951800" y="320938"/>
              <a:ext cx="117892" cy="117892"/>
            </a:xfrm>
            <a:custGeom>
              <a:avLst/>
              <a:gdLst/>
              <a:ahLst/>
              <a:cxnLst/>
              <a:rect l="l" t="t" r="r" b="b"/>
              <a:pathLst>
                <a:path w="4857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18" name="Google Shape;3618;p12"/>
            <p:cNvSpPr/>
            <p:nvPr/>
          </p:nvSpPr>
          <p:spPr>
            <a:xfrm rot="10800000">
              <a:off x="6951800" y="174818"/>
              <a:ext cx="117892" cy="117867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19" name="Google Shape;3619;p12"/>
            <p:cNvSpPr/>
            <p:nvPr/>
          </p:nvSpPr>
          <p:spPr>
            <a:xfrm rot="10800000">
              <a:off x="6805680" y="4997133"/>
              <a:ext cx="117867" cy="117867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20" name="Google Shape;3620;p12"/>
            <p:cNvSpPr/>
            <p:nvPr/>
          </p:nvSpPr>
          <p:spPr>
            <a:xfrm rot="10800000">
              <a:off x="6805680" y="4558747"/>
              <a:ext cx="117867" cy="117867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21" name="Google Shape;3621;p12"/>
            <p:cNvSpPr/>
            <p:nvPr/>
          </p:nvSpPr>
          <p:spPr>
            <a:xfrm rot="10800000">
              <a:off x="6805680" y="4120361"/>
              <a:ext cx="117867" cy="117867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22" name="Google Shape;3622;p12"/>
            <p:cNvSpPr/>
            <p:nvPr/>
          </p:nvSpPr>
          <p:spPr>
            <a:xfrm rot="10800000">
              <a:off x="6805680" y="3535831"/>
              <a:ext cx="117867" cy="117867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23" name="Google Shape;3623;p12"/>
            <p:cNvSpPr/>
            <p:nvPr/>
          </p:nvSpPr>
          <p:spPr>
            <a:xfrm rot="10800000">
              <a:off x="6805680" y="2951301"/>
              <a:ext cx="117867" cy="117867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24" name="Google Shape;3624;p12"/>
            <p:cNvSpPr/>
            <p:nvPr/>
          </p:nvSpPr>
          <p:spPr>
            <a:xfrm rot="10800000">
              <a:off x="6805680" y="2220650"/>
              <a:ext cx="117867" cy="117867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25" name="Google Shape;3625;p12"/>
            <p:cNvSpPr/>
            <p:nvPr/>
          </p:nvSpPr>
          <p:spPr>
            <a:xfrm rot="10800000">
              <a:off x="6805680" y="1051613"/>
              <a:ext cx="117867" cy="117867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26" name="Google Shape;3626;p12"/>
            <p:cNvSpPr/>
            <p:nvPr/>
          </p:nvSpPr>
          <p:spPr>
            <a:xfrm rot="10800000">
              <a:off x="6805680" y="905469"/>
              <a:ext cx="117867" cy="117867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27" name="Google Shape;3627;p12"/>
            <p:cNvSpPr/>
            <p:nvPr/>
          </p:nvSpPr>
          <p:spPr>
            <a:xfrm rot="10800000">
              <a:off x="6805680" y="28698"/>
              <a:ext cx="117867" cy="117867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28" name="Google Shape;3628;p12"/>
            <p:cNvSpPr/>
            <p:nvPr/>
          </p:nvSpPr>
          <p:spPr>
            <a:xfrm rot="10800000">
              <a:off x="6659535" y="4851012"/>
              <a:ext cx="117892" cy="117867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29" name="Google Shape;3629;p12"/>
            <p:cNvSpPr/>
            <p:nvPr/>
          </p:nvSpPr>
          <p:spPr>
            <a:xfrm rot="10800000">
              <a:off x="6659535" y="3974217"/>
              <a:ext cx="117892" cy="117867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30" name="Google Shape;3630;p12"/>
            <p:cNvSpPr/>
            <p:nvPr/>
          </p:nvSpPr>
          <p:spPr>
            <a:xfrm rot="10800000">
              <a:off x="6659535" y="3243566"/>
              <a:ext cx="117892" cy="117867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31" name="Google Shape;3631;p12"/>
            <p:cNvSpPr/>
            <p:nvPr/>
          </p:nvSpPr>
          <p:spPr>
            <a:xfrm rot="10800000">
              <a:off x="6659535" y="2512915"/>
              <a:ext cx="117892" cy="117867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32" name="Google Shape;3632;p12"/>
            <p:cNvSpPr/>
            <p:nvPr/>
          </p:nvSpPr>
          <p:spPr>
            <a:xfrm rot="10800000">
              <a:off x="6659535" y="1636120"/>
              <a:ext cx="117892" cy="117867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33" name="Google Shape;3633;p12"/>
            <p:cNvSpPr/>
            <p:nvPr/>
          </p:nvSpPr>
          <p:spPr>
            <a:xfrm rot="10800000">
              <a:off x="6659535" y="905469"/>
              <a:ext cx="117892" cy="117867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34" name="Google Shape;3634;p12"/>
            <p:cNvSpPr/>
            <p:nvPr/>
          </p:nvSpPr>
          <p:spPr>
            <a:xfrm rot="10800000">
              <a:off x="6659535" y="759348"/>
              <a:ext cx="117892" cy="117867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35" name="Google Shape;3635;p12"/>
            <p:cNvSpPr/>
            <p:nvPr/>
          </p:nvSpPr>
          <p:spPr>
            <a:xfrm rot="10800000">
              <a:off x="6659535" y="174818"/>
              <a:ext cx="117892" cy="117867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36" name="Google Shape;3636;p12"/>
            <p:cNvSpPr/>
            <p:nvPr/>
          </p:nvSpPr>
          <p:spPr>
            <a:xfrm rot="10800000">
              <a:off x="6513415" y="4997133"/>
              <a:ext cx="117867" cy="117867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37" name="Google Shape;3637;p12"/>
            <p:cNvSpPr/>
            <p:nvPr/>
          </p:nvSpPr>
          <p:spPr>
            <a:xfrm rot="10800000">
              <a:off x="6513415" y="3974217"/>
              <a:ext cx="117867" cy="117867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38" name="Google Shape;3638;p12"/>
            <p:cNvSpPr/>
            <p:nvPr/>
          </p:nvSpPr>
          <p:spPr>
            <a:xfrm rot="10800000">
              <a:off x="6513415" y="2074529"/>
              <a:ext cx="117867" cy="117867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39" name="Google Shape;3639;p12"/>
            <p:cNvSpPr/>
            <p:nvPr/>
          </p:nvSpPr>
          <p:spPr>
            <a:xfrm rot="10800000">
              <a:off x="6513415" y="1489999"/>
              <a:ext cx="117867" cy="117867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40" name="Google Shape;3640;p12"/>
            <p:cNvSpPr/>
            <p:nvPr/>
          </p:nvSpPr>
          <p:spPr>
            <a:xfrm rot="10800000">
              <a:off x="6513415" y="905469"/>
              <a:ext cx="117867" cy="117867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41" name="Google Shape;3641;p12"/>
            <p:cNvSpPr/>
            <p:nvPr/>
          </p:nvSpPr>
          <p:spPr>
            <a:xfrm rot="10800000">
              <a:off x="6513415" y="174818"/>
              <a:ext cx="117867" cy="117867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42" name="Google Shape;3642;p12"/>
            <p:cNvSpPr/>
            <p:nvPr/>
          </p:nvSpPr>
          <p:spPr>
            <a:xfrm rot="10800000">
              <a:off x="6367294" y="4558747"/>
              <a:ext cx="117867" cy="117867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43" name="Google Shape;3643;p12"/>
            <p:cNvSpPr/>
            <p:nvPr/>
          </p:nvSpPr>
          <p:spPr>
            <a:xfrm rot="10800000">
              <a:off x="6367294" y="3681951"/>
              <a:ext cx="117867" cy="117892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44" name="Google Shape;3644;p12"/>
            <p:cNvSpPr/>
            <p:nvPr/>
          </p:nvSpPr>
          <p:spPr>
            <a:xfrm rot="10800000">
              <a:off x="6367294" y="2659036"/>
              <a:ext cx="117867" cy="117892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45" name="Google Shape;3645;p12"/>
            <p:cNvSpPr/>
            <p:nvPr/>
          </p:nvSpPr>
          <p:spPr>
            <a:xfrm rot="10800000">
              <a:off x="7536331" y="4997133"/>
              <a:ext cx="117867" cy="117867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46" name="Google Shape;3646;p12"/>
            <p:cNvSpPr/>
            <p:nvPr/>
          </p:nvSpPr>
          <p:spPr>
            <a:xfrm rot="10800000">
              <a:off x="7536331" y="4851012"/>
              <a:ext cx="117867" cy="117867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47" name="Google Shape;3647;p12"/>
            <p:cNvSpPr/>
            <p:nvPr/>
          </p:nvSpPr>
          <p:spPr>
            <a:xfrm rot="10800000">
              <a:off x="7536331" y="4412627"/>
              <a:ext cx="117867" cy="117867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48" name="Google Shape;3648;p12"/>
            <p:cNvSpPr/>
            <p:nvPr/>
          </p:nvSpPr>
          <p:spPr>
            <a:xfrm rot="10800000">
              <a:off x="7536331" y="4120361"/>
              <a:ext cx="117867" cy="117867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49" name="Google Shape;3649;p12"/>
            <p:cNvSpPr/>
            <p:nvPr/>
          </p:nvSpPr>
          <p:spPr>
            <a:xfrm rot="10800000">
              <a:off x="7536331" y="3389711"/>
              <a:ext cx="117867" cy="117867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50" name="Google Shape;3650;p12"/>
            <p:cNvSpPr/>
            <p:nvPr/>
          </p:nvSpPr>
          <p:spPr>
            <a:xfrm rot="10800000">
              <a:off x="7536331" y="3243566"/>
              <a:ext cx="117867" cy="117867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51" name="Google Shape;3651;p12"/>
            <p:cNvSpPr/>
            <p:nvPr/>
          </p:nvSpPr>
          <p:spPr>
            <a:xfrm rot="10800000">
              <a:off x="7536331" y="1636120"/>
              <a:ext cx="117867" cy="117867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52" name="Google Shape;3652;p12"/>
            <p:cNvSpPr/>
            <p:nvPr/>
          </p:nvSpPr>
          <p:spPr>
            <a:xfrm rot="10800000">
              <a:off x="7536331" y="1343854"/>
              <a:ext cx="117867" cy="117892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53" name="Google Shape;3653;p12"/>
            <p:cNvSpPr/>
            <p:nvPr/>
          </p:nvSpPr>
          <p:spPr>
            <a:xfrm rot="10800000">
              <a:off x="7390210" y="4997133"/>
              <a:ext cx="117867" cy="117867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54" name="Google Shape;3654;p12"/>
            <p:cNvSpPr/>
            <p:nvPr/>
          </p:nvSpPr>
          <p:spPr>
            <a:xfrm rot="10800000">
              <a:off x="7390210" y="3974217"/>
              <a:ext cx="117867" cy="117867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55" name="Google Shape;3655;p12"/>
            <p:cNvSpPr/>
            <p:nvPr/>
          </p:nvSpPr>
          <p:spPr>
            <a:xfrm rot="10800000">
              <a:off x="7390210" y="3097445"/>
              <a:ext cx="117867" cy="117867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56" name="Google Shape;3656;p12"/>
            <p:cNvSpPr/>
            <p:nvPr/>
          </p:nvSpPr>
          <p:spPr>
            <a:xfrm rot="10800000">
              <a:off x="7390210" y="1636120"/>
              <a:ext cx="117867" cy="117867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57" name="Google Shape;3657;p12"/>
            <p:cNvSpPr/>
            <p:nvPr/>
          </p:nvSpPr>
          <p:spPr>
            <a:xfrm rot="10800000">
              <a:off x="7390210" y="467083"/>
              <a:ext cx="117867" cy="117867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58" name="Google Shape;3658;p12"/>
            <p:cNvSpPr/>
            <p:nvPr/>
          </p:nvSpPr>
          <p:spPr>
            <a:xfrm rot="10800000">
              <a:off x="7244066" y="4997133"/>
              <a:ext cx="117867" cy="117867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59" name="Google Shape;3659;p12"/>
            <p:cNvSpPr/>
            <p:nvPr/>
          </p:nvSpPr>
          <p:spPr>
            <a:xfrm rot="10800000">
              <a:off x="7244066" y="4558747"/>
              <a:ext cx="117867" cy="117867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60" name="Google Shape;3660;p12"/>
            <p:cNvSpPr/>
            <p:nvPr/>
          </p:nvSpPr>
          <p:spPr>
            <a:xfrm rot="10800000">
              <a:off x="7244066" y="2951301"/>
              <a:ext cx="117867" cy="117867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61" name="Google Shape;3661;p12"/>
            <p:cNvSpPr/>
            <p:nvPr/>
          </p:nvSpPr>
          <p:spPr>
            <a:xfrm rot="10800000">
              <a:off x="7244066" y="2074529"/>
              <a:ext cx="117867" cy="117867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62" name="Google Shape;3662;p12"/>
            <p:cNvSpPr/>
            <p:nvPr/>
          </p:nvSpPr>
          <p:spPr>
            <a:xfrm rot="10800000">
              <a:off x="7244066" y="1636120"/>
              <a:ext cx="117867" cy="117867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63" name="Google Shape;3663;p12"/>
            <p:cNvSpPr/>
            <p:nvPr/>
          </p:nvSpPr>
          <p:spPr>
            <a:xfrm rot="10800000">
              <a:off x="7097945" y="1051613"/>
              <a:ext cx="117867" cy="117867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64" name="Google Shape;3664;p12"/>
            <p:cNvSpPr/>
            <p:nvPr/>
          </p:nvSpPr>
          <p:spPr>
            <a:xfrm rot="10800000">
              <a:off x="6951800" y="3828096"/>
              <a:ext cx="117892" cy="117867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65" name="Google Shape;3665;p12"/>
            <p:cNvSpPr/>
            <p:nvPr/>
          </p:nvSpPr>
          <p:spPr>
            <a:xfrm rot="10800000">
              <a:off x="6951800" y="2659036"/>
              <a:ext cx="117892" cy="117892"/>
            </a:xfrm>
            <a:custGeom>
              <a:avLst/>
              <a:gdLst/>
              <a:ahLst/>
              <a:cxnLst/>
              <a:rect l="l" t="t" r="r" b="b"/>
              <a:pathLst>
                <a:path w="4857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66" name="Google Shape;3666;p12"/>
            <p:cNvSpPr/>
            <p:nvPr/>
          </p:nvSpPr>
          <p:spPr>
            <a:xfrm rot="10800000">
              <a:off x="6805680" y="320938"/>
              <a:ext cx="117867" cy="117892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67" name="Google Shape;3667;p12"/>
            <p:cNvSpPr/>
            <p:nvPr/>
          </p:nvSpPr>
          <p:spPr>
            <a:xfrm rot="10800000">
              <a:off x="6513415" y="2805180"/>
              <a:ext cx="117867" cy="117867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68" name="Google Shape;3668;p12"/>
            <p:cNvSpPr/>
            <p:nvPr/>
          </p:nvSpPr>
          <p:spPr>
            <a:xfrm rot="10800000">
              <a:off x="6367294" y="467083"/>
              <a:ext cx="117867" cy="117867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669" name="Google Shape;3669;p12"/>
          <p:cNvGrpSpPr/>
          <p:nvPr/>
        </p:nvGrpSpPr>
        <p:grpSpPr>
          <a:xfrm rot="10800000">
            <a:off x="28739" y="28698"/>
            <a:ext cx="1286904" cy="5086302"/>
            <a:chOff x="6367294" y="28698"/>
            <a:chExt cx="1286904" cy="5086302"/>
          </a:xfrm>
        </p:grpSpPr>
        <p:sp>
          <p:nvSpPr>
            <p:cNvPr id="3670" name="Google Shape;3670;p12"/>
            <p:cNvSpPr/>
            <p:nvPr/>
          </p:nvSpPr>
          <p:spPr>
            <a:xfrm rot="10800000">
              <a:off x="7536331" y="613204"/>
              <a:ext cx="117867" cy="117867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71" name="Google Shape;3671;p12"/>
            <p:cNvSpPr/>
            <p:nvPr/>
          </p:nvSpPr>
          <p:spPr>
            <a:xfrm rot="10800000">
              <a:off x="7244066" y="2659036"/>
              <a:ext cx="117867" cy="117892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72" name="Google Shape;3672;p12"/>
            <p:cNvSpPr/>
            <p:nvPr/>
          </p:nvSpPr>
          <p:spPr>
            <a:xfrm rot="10800000">
              <a:off x="7244066" y="174818"/>
              <a:ext cx="117867" cy="117867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73" name="Google Shape;3673;p12"/>
            <p:cNvSpPr/>
            <p:nvPr/>
          </p:nvSpPr>
          <p:spPr>
            <a:xfrm rot="10800000">
              <a:off x="6659535" y="4266482"/>
              <a:ext cx="117892" cy="117867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74" name="Google Shape;3674;p12"/>
            <p:cNvSpPr/>
            <p:nvPr/>
          </p:nvSpPr>
          <p:spPr>
            <a:xfrm rot="10800000">
              <a:off x="7536331" y="4704867"/>
              <a:ext cx="117867" cy="117892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75" name="Google Shape;3675;p12"/>
            <p:cNvSpPr/>
            <p:nvPr/>
          </p:nvSpPr>
          <p:spPr>
            <a:xfrm rot="10800000">
              <a:off x="7536331" y="4558747"/>
              <a:ext cx="117867" cy="117867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76" name="Google Shape;3676;p12"/>
            <p:cNvSpPr/>
            <p:nvPr/>
          </p:nvSpPr>
          <p:spPr>
            <a:xfrm rot="10800000">
              <a:off x="7536331" y="4266482"/>
              <a:ext cx="117867" cy="117867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77" name="Google Shape;3677;p12"/>
            <p:cNvSpPr/>
            <p:nvPr/>
          </p:nvSpPr>
          <p:spPr>
            <a:xfrm rot="10800000">
              <a:off x="7536331" y="3974217"/>
              <a:ext cx="117867" cy="117867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78" name="Google Shape;3678;p12"/>
            <p:cNvSpPr/>
            <p:nvPr/>
          </p:nvSpPr>
          <p:spPr>
            <a:xfrm rot="10800000">
              <a:off x="7536331" y="3828096"/>
              <a:ext cx="117867" cy="117867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79" name="Google Shape;3679;p12"/>
            <p:cNvSpPr/>
            <p:nvPr/>
          </p:nvSpPr>
          <p:spPr>
            <a:xfrm rot="10800000">
              <a:off x="7536331" y="3681951"/>
              <a:ext cx="117867" cy="117892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80" name="Google Shape;3680;p12"/>
            <p:cNvSpPr/>
            <p:nvPr/>
          </p:nvSpPr>
          <p:spPr>
            <a:xfrm rot="10800000">
              <a:off x="7536331" y="3535831"/>
              <a:ext cx="117867" cy="117867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81" name="Google Shape;3681;p12"/>
            <p:cNvSpPr/>
            <p:nvPr/>
          </p:nvSpPr>
          <p:spPr>
            <a:xfrm rot="10800000">
              <a:off x="7536331" y="3097445"/>
              <a:ext cx="117867" cy="117867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82" name="Google Shape;3682;p12"/>
            <p:cNvSpPr/>
            <p:nvPr/>
          </p:nvSpPr>
          <p:spPr>
            <a:xfrm rot="10800000">
              <a:off x="7536331" y="2951301"/>
              <a:ext cx="117867" cy="117867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83" name="Google Shape;3683;p12"/>
            <p:cNvSpPr/>
            <p:nvPr/>
          </p:nvSpPr>
          <p:spPr>
            <a:xfrm rot="10800000">
              <a:off x="7536331" y="2805180"/>
              <a:ext cx="117867" cy="117867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84" name="Google Shape;3684;p12"/>
            <p:cNvSpPr/>
            <p:nvPr/>
          </p:nvSpPr>
          <p:spPr>
            <a:xfrm rot="10800000">
              <a:off x="7536331" y="2659036"/>
              <a:ext cx="117867" cy="117892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85" name="Google Shape;3685;p12"/>
            <p:cNvSpPr/>
            <p:nvPr/>
          </p:nvSpPr>
          <p:spPr>
            <a:xfrm rot="10800000">
              <a:off x="7536331" y="2512915"/>
              <a:ext cx="117867" cy="117867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86" name="Google Shape;3686;p12"/>
            <p:cNvSpPr/>
            <p:nvPr/>
          </p:nvSpPr>
          <p:spPr>
            <a:xfrm rot="10800000">
              <a:off x="7536331" y="2366770"/>
              <a:ext cx="117867" cy="117892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87" name="Google Shape;3687;p12"/>
            <p:cNvSpPr/>
            <p:nvPr/>
          </p:nvSpPr>
          <p:spPr>
            <a:xfrm rot="10800000">
              <a:off x="7536331" y="2220650"/>
              <a:ext cx="117867" cy="117867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88" name="Google Shape;3688;p12"/>
            <p:cNvSpPr/>
            <p:nvPr/>
          </p:nvSpPr>
          <p:spPr>
            <a:xfrm rot="10800000">
              <a:off x="7536331" y="2074529"/>
              <a:ext cx="117867" cy="117867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89" name="Google Shape;3689;p12"/>
            <p:cNvSpPr/>
            <p:nvPr/>
          </p:nvSpPr>
          <p:spPr>
            <a:xfrm rot="10800000">
              <a:off x="7536331" y="1928385"/>
              <a:ext cx="117867" cy="117867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90" name="Google Shape;3690;p12"/>
            <p:cNvSpPr/>
            <p:nvPr/>
          </p:nvSpPr>
          <p:spPr>
            <a:xfrm rot="10800000">
              <a:off x="7536331" y="1782264"/>
              <a:ext cx="117867" cy="117867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91" name="Google Shape;3691;p12"/>
            <p:cNvSpPr/>
            <p:nvPr/>
          </p:nvSpPr>
          <p:spPr>
            <a:xfrm rot="10800000">
              <a:off x="7536331" y="1489999"/>
              <a:ext cx="117867" cy="117867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92" name="Google Shape;3692;p12"/>
            <p:cNvSpPr/>
            <p:nvPr/>
          </p:nvSpPr>
          <p:spPr>
            <a:xfrm rot="10800000">
              <a:off x="7536331" y="1197734"/>
              <a:ext cx="117867" cy="117867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93" name="Google Shape;3693;p12"/>
            <p:cNvSpPr/>
            <p:nvPr/>
          </p:nvSpPr>
          <p:spPr>
            <a:xfrm rot="10800000">
              <a:off x="7536331" y="1051613"/>
              <a:ext cx="117867" cy="117867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94" name="Google Shape;3694;p12"/>
            <p:cNvSpPr/>
            <p:nvPr/>
          </p:nvSpPr>
          <p:spPr>
            <a:xfrm rot="10800000">
              <a:off x="7536331" y="905469"/>
              <a:ext cx="117867" cy="117867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95" name="Google Shape;3695;p12"/>
            <p:cNvSpPr/>
            <p:nvPr/>
          </p:nvSpPr>
          <p:spPr>
            <a:xfrm rot="10800000">
              <a:off x="7536331" y="759348"/>
              <a:ext cx="117867" cy="117867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96" name="Google Shape;3696;p12"/>
            <p:cNvSpPr/>
            <p:nvPr/>
          </p:nvSpPr>
          <p:spPr>
            <a:xfrm rot="10800000">
              <a:off x="7536331" y="467083"/>
              <a:ext cx="117867" cy="117867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97" name="Google Shape;3697;p12"/>
            <p:cNvSpPr/>
            <p:nvPr/>
          </p:nvSpPr>
          <p:spPr>
            <a:xfrm rot="10800000">
              <a:off x="7536331" y="320938"/>
              <a:ext cx="117867" cy="117892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98" name="Google Shape;3698;p12"/>
            <p:cNvSpPr/>
            <p:nvPr/>
          </p:nvSpPr>
          <p:spPr>
            <a:xfrm rot="10800000">
              <a:off x="7536331" y="174818"/>
              <a:ext cx="117867" cy="117867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99" name="Google Shape;3699;p12"/>
            <p:cNvSpPr/>
            <p:nvPr/>
          </p:nvSpPr>
          <p:spPr>
            <a:xfrm rot="10800000">
              <a:off x="7536331" y="28698"/>
              <a:ext cx="117867" cy="117867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00" name="Google Shape;3700;p12"/>
            <p:cNvSpPr/>
            <p:nvPr/>
          </p:nvSpPr>
          <p:spPr>
            <a:xfrm rot="10800000">
              <a:off x="7390210" y="4851012"/>
              <a:ext cx="117867" cy="117867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01" name="Google Shape;3701;p12"/>
            <p:cNvSpPr/>
            <p:nvPr/>
          </p:nvSpPr>
          <p:spPr>
            <a:xfrm rot="10800000">
              <a:off x="7390210" y="4558747"/>
              <a:ext cx="117867" cy="117867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02" name="Google Shape;3702;p12"/>
            <p:cNvSpPr/>
            <p:nvPr/>
          </p:nvSpPr>
          <p:spPr>
            <a:xfrm rot="10800000">
              <a:off x="7390210" y="4412627"/>
              <a:ext cx="117867" cy="117867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03" name="Google Shape;3703;p12"/>
            <p:cNvSpPr/>
            <p:nvPr/>
          </p:nvSpPr>
          <p:spPr>
            <a:xfrm rot="10800000">
              <a:off x="7390210" y="4266482"/>
              <a:ext cx="117867" cy="117867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04" name="Google Shape;3704;p12"/>
            <p:cNvSpPr/>
            <p:nvPr/>
          </p:nvSpPr>
          <p:spPr>
            <a:xfrm rot="10800000">
              <a:off x="7390210" y="4120361"/>
              <a:ext cx="117867" cy="117867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05" name="Google Shape;3705;p12"/>
            <p:cNvSpPr/>
            <p:nvPr/>
          </p:nvSpPr>
          <p:spPr>
            <a:xfrm rot="10800000">
              <a:off x="7390210" y="3828096"/>
              <a:ext cx="117867" cy="117867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06" name="Google Shape;3706;p12"/>
            <p:cNvSpPr/>
            <p:nvPr/>
          </p:nvSpPr>
          <p:spPr>
            <a:xfrm rot="10800000">
              <a:off x="7390210" y="3535831"/>
              <a:ext cx="117867" cy="117867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07" name="Google Shape;3707;p12"/>
            <p:cNvSpPr/>
            <p:nvPr/>
          </p:nvSpPr>
          <p:spPr>
            <a:xfrm rot="10800000">
              <a:off x="7390210" y="3389711"/>
              <a:ext cx="117867" cy="117867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08" name="Google Shape;3708;p12"/>
            <p:cNvSpPr/>
            <p:nvPr/>
          </p:nvSpPr>
          <p:spPr>
            <a:xfrm rot="10800000">
              <a:off x="7390210" y="3243566"/>
              <a:ext cx="117867" cy="117867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09" name="Google Shape;3709;p12"/>
            <p:cNvSpPr/>
            <p:nvPr/>
          </p:nvSpPr>
          <p:spPr>
            <a:xfrm rot="10800000">
              <a:off x="7390210" y="2951301"/>
              <a:ext cx="117867" cy="117867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10" name="Google Shape;3710;p12"/>
            <p:cNvSpPr/>
            <p:nvPr/>
          </p:nvSpPr>
          <p:spPr>
            <a:xfrm rot="10800000">
              <a:off x="7390210" y="2805180"/>
              <a:ext cx="117867" cy="117867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11" name="Google Shape;3711;p12"/>
            <p:cNvSpPr/>
            <p:nvPr/>
          </p:nvSpPr>
          <p:spPr>
            <a:xfrm rot="10800000">
              <a:off x="7390210" y="2659036"/>
              <a:ext cx="117867" cy="117892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12" name="Google Shape;3712;p12"/>
            <p:cNvSpPr/>
            <p:nvPr/>
          </p:nvSpPr>
          <p:spPr>
            <a:xfrm rot="10800000">
              <a:off x="7390210" y="2512915"/>
              <a:ext cx="117867" cy="117867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13" name="Google Shape;3713;p12"/>
            <p:cNvSpPr/>
            <p:nvPr/>
          </p:nvSpPr>
          <p:spPr>
            <a:xfrm rot="10800000">
              <a:off x="7390210" y="2366770"/>
              <a:ext cx="117867" cy="117892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14" name="Google Shape;3714;p12"/>
            <p:cNvSpPr/>
            <p:nvPr/>
          </p:nvSpPr>
          <p:spPr>
            <a:xfrm rot="10800000">
              <a:off x="7390210" y="2220650"/>
              <a:ext cx="117867" cy="117867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15" name="Google Shape;3715;p12"/>
            <p:cNvSpPr/>
            <p:nvPr/>
          </p:nvSpPr>
          <p:spPr>
            <a:xfrm rot="10800000">
              <a:off x="7390210" y="2074529"/>
              <a:ext cx="117867" cy="117867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16" name="Google Shape;3716;p12"/>
            <p:cNvSpPr/>
            <p:nvPr/>
          </p:nvSpPr>
          <p:spPr>
            <a:xfrm rot="10800000">
              <a:off x="7390210" y="1782264"/>
              <a:ext cx="117867" cy="117867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17" name="Google Shape;3717;p12"/>
            <p:cNvSpPr/>
            <p:nvPr/>
          </p:nvSpPr>
          <p:spPr>
            <a:xfrm rot="10800000">
              <a:off x="7390210" y="1489999"/>
              <a:ext cx="117867" cy="117867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18" name="Google Shape;3718;p12"/>
            <p:cNvSpPr/>
            <p:nvPr/>
          </p:nvSpPr>
          <p:spPr>
            <a:xfrm rot="10800000">
              <a:off x="7390210" y="1343854"/>
              <a:ext cx="117867" cy="117892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19" name="Google Shape;3719;p12"/>
            <p:cNvSpPr/>
            <p:nvPr/>
          </p:nvSpPr>
          <p:spPr>
            <a:xfrm rot="10800000">
              <a:off x="7390210" y="1197734"/>
              <a:ext cx="117867" cy="117867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20" name="Google Shape;3720;p12"/>
            <p:cNvSpPr/>
            <p:nvPr/>
          </p:nvSpPr>
          <p:spPr>
            <a:xfrm rot="10800000">
              <a:off x="7390210" y="1051613"/>
              <a:ext cx="117867" cy="117867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21" name="Google Shape;3721;p12"/>
            <p:cNvSpPr/>
            <p:nvPr/>
          </p:nvSpPr>
          <p:spPr>
            <a:xfrm rot="10800000">
              <a:off x="7390210" y="759348"/>
              <a:ext cx="117867" cy="117867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22" name="Google Shape;3722;p12"/>
            <p:cNvSpPr/>
            <p:nvPr/>
          </p:nvSpPr>
          <p:spPr>
            <a:xfrm rot="10800000">
              <a:off x="7390210" y="613204"/>
              <a:ext cx="117867" cy="117867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23" name="Google Shape;3723;p12"/>
            <p:cNvSpPr/>
            <p:nvPr/>
          </p:nvSpPr>
          <p:spPr>
            <a:xfrm rot="10800000">
              <a:off x="7390210" y="320938"/>
              <a:ext cx="117867" cy="117892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24" name="Google Shape;3724;p12"/>
            <p:cNvSpPr/>
            <p:nvPr/>
          </p:nvSpPr>
          <p:spPr>
            <a:xfrm rot="10800000">
              <a:off x="7390210" y="28698"/>
              <a:ext cx="117867" cy="117867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25" name="Google Shape;3725;p12"/>
            <p:cNvSpPr/>
            <p:nvPr/>
          </p:nvSpPr>
          <p:spPr>
            <a:xfrm rot="10800000">
              <a:off x="7244066" y="4704867"/>
              <a:ext cx="117867" cy="117892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26" name="Google Shape;3726;p12"/>
            <p:cNvSpPr/>
            <p:nvPr/>
          </p:nvSpPr>
          <p:spPr>
            <a:xfrm rot="10800000">
              <a:off x="7244066" y="4266482"/>
              <a:ext cx="117867" cy="117867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27" name="Google Shape;3727;p12"/>
            <p:cNvSpPr/>
            <p:nvPr/>
          </p:nvSpPr>
          <p:spPr>
            <a:xfrm rot="10800000">
              <a:off x="7244066" y="4120361"/>
              <a:ext cx="117867" cy="117867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28" name="Google Shape;3728;p12"/>
            <p:cNvSpPr/>
            <p:nvPr/>
          </p:nvSpPr>
          <p:spPr>
            <a:xfrm rot="10800000">
              <a:off x="7244066" y="3974217"/>
              <a:ext cx="117867" cy="117867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29" name="Google Shape;3729;p12"/>
            <p:cNvSpPr/>
            <p:nvPr/>
          </p:nvSpPr>
          <p:spPr>
            <a:xfrm rot="10800000">
              <a:off x="7244066" y="3681951"/>
              <a:ext cx="117867" cy="117892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30" name="Google Shape;3730;p12"/>
            <p:cNvSpPr/>
            <p:nvPr/>
          </p:nvSpPr>
          <p:spPr>
            <a:xfrm rot="10800000">
              <a:off x="7244066" y="3389711"/>
              <a:ext cx="117867" cy="117867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31" name="Google Shape;3731;p12"/>
            <p:cNvSpPr/>
            <p:nvPr/>
          </p:nvSpPr>
          <p:spPr>
            <a:xfrm rot="10800000">
              <a:off x="7244066" y="3243566"/>
              <a:ext cx="117867" cy="117867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32" name="Google Shape;3732;p12"/>
            <p:cNvSpPr/>
            <p:nvPr/>
          </p:nvSpPr>
          <p:spPr>
            <a:xfrm rot="10800000">
              <a:off x="7244066" y="3097445"/>
              <a:ext cx="117867" cy="117867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33" name="Google Shape;3733;p12"/>
            <p:cNvSpPr/>
            <p:nvPr/>
          </p:nvSpPr>
          <p:spPr>
            <a:xfrm rot="10800000">
              <a:off x="7244066" y="2805180"/>
              <a:ext cx="117867" cy="117867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34" name="Google Shape;3734;p12"/>
            <p:cNvSpPr/>
            <p:nvPr/>
          </p:nvSpPr>
          <p:spPr>
            <a:xfrm rot="10800000">
              <a:off x="7244066" y="2512915"/>
              <a:ext cx="117867" cy="117867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35" name="Google Shape;3735;p12"/>
            <p:cNvSpPr/>
            <p:nvPr/>
          </p:nvSpPr>
          <p:spPr>
            <a:xfrm rot="10800000">
              <a:off x="7244066" y="2220650"/>
              <a:ext cx="117867" cy="117867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36" name="Google Shape;3736;p12"/>
            <p:cNvSpPr/>
            <p:nvPr/>
          </p:nvSpPr>
          <p:spPr>
            <a:xfrm rot="10800000">
              <a:off x="7244066" y="1928385"/>
              <a:ext cx="117867" cy="117867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37" name="Google Shape;3737;p12"/>
            <p:cNvSpPr/>
            <p:nvPr/>
          </p:nvSpPr>
          <p:spPr>
            <a:xfrm rot="10800000">
              <a:off x="7244066" y="1782264"/>
              <a:ext cx="117867" cy="117867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38" name="Google Shape;3738;p12"/>
            <p:cNvSpPr/>
            <p:nvPr/>
          </p:nvSpPr>
          <p:spPr>
            <a:xfrm rot="10800000">
              <a:off x="7244066" y="1343854"/>
              <a:ext cx="117867" cy="117892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39" name="Google Shape;3739;p12"/>
            <p:cNvSpPr/>
            <p:nvPr/>
          </p:nvSpPr>
          <p:spPr>
            <a:xfrm rot="10800000">
              <a:off x="7244066" y="1197734"/>
              <a:ext cx="117867" cy="117867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40" name="Google Shape;3740;p12"/>
            <p:cNvSpPr/>
            <p:nvPr/>
          </p:nvSpPr>
          <p:spPr>
            <a:xfrm rot="10800000">
              <a:off x="7244066" y="1051613"/>
              <a:ext cx="117867" cy="117867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41" name="Google Shape;3741;p12"/>
            <p:cNvSpPr/>
            <p:nvPr/>
          </p:nvSpPr>
          <p:spPr>
            <a:xfrm rot="10800000">
              <a:off x="7244066" y="905469"/>
              <a:ext cx="117867" cy="117867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42" name="Google Shape;3742;p12"/>
            <p:cNvSpPr/>
            <p:nvPr/>
          </p:nvSpPr>
          <p:spPr>
            <a:xfrm rot="10800000">
              <a:off x="7244066" y="759348"/>
              <a:ext cx="117867" cy="117867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43" name="Google Shape;3743;p12"/>
            <p:cNvSpPr/>
            <p:nvPr/>
          </p:nvSpPr>
          <p:spPr>
            <a:xfrm rot="10800000">
              <a:off x="7244066" y="467083"/>
              <a:ext cx="117867" cy="117867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44" name="Google Shape;3744;p12"/>
            <p:cNvSpPr/>
            <p:nvPr/>
          </p:nvSpPr>
          <p:spPr>
            <a:xfrm rot="10800000">
              <a:off x="7244066" y="320938"/>
              <a:ext cx="117867" cy="117892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45" name="Google Shape;3745;p12"/>
            <p:cNvSpPr/>
            <p:nvPr/>
          </p:nvSpPr>
          <p:spPr>
            <a:xfrm rot="10800000">
              <a:off x="7097945" y="4997133"/>
              <a:ext cx="117867" cy="117867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46" name="Google Shape;3746;p12"/>
            <p:cNvSpPr/>
            <p:nvPr/>
          </p:nvSpPr>
          <p:spPr>
            <a:xfrm rot="10800000">
              <a:off x="7097945" y="4558747"/>
              <a:ext cx="117867" cy="117867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47" name="Google Shape;3747;p12"/>
            <p:cNvSpPr/>
            <p:nvPr/>
          </p:nvSpPr>
          <p:spPr>
            <a:xfrm rot="10800000">
              <a:off x="7097945" y="4266482"/>
              <a:ext cx="117867" cy="117867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48" name="Google Shape;3748;p12"/>
            <p:cNvSpPr/>
            <p:nvPr/>
          </p:nvSpPr>
          <p:spPr>
            <a:xfrm rot="10800000">
              <a:off x="7097945" y="3828096"/>
              <a:ext cx="117867" cy="117867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49" name="Google Shape;3749;p12"/>
            <p:cNvSpPr/>
            <p:nvPr/>
          </p:nvSpPr>
          <p:spPr>
            <a:xfrm rot="10800000">
              <a:off x="7097945" y="3681951"/>
              <a:ext cx="117867" cy="117892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50" name="Google Shape;3750;p12"/>
            <p:cNvSpPr/>
            <p:nvPr/>
          </p:nvSpPr>
          <p:spPr>
            <a:xfrm rot="10800000">
              <a:off x="7097945" y="3097445"/>
              <a:ext cx="117867" cy="117867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51" name="Google Shape;3751;p12"/>
            <p:cNvSpPr/>
            <p:nvPr/>
          </p:nvSpPr>
          <p:spPr>
            <a:xfrm rot="10800000">
              <a:off x="7097945" y="2951301"/>
              <a:ext cx="117867" cy="117867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52" name="Google Shape;3752;p12"/>
            <p:cNvSpPr/>
            <p:nvPr/>
          </p:nvSpPr>
          <p:spPr>
            <a:xfrm rot="10800000">
              <a:off x="7097945" y="2659036"/>
              <a:ext cx="117867" cy="117892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53" name="Google Shape;3753;p12"/>
            <p:cNvSpPr/>
            <p:nvPr/>
          </p:nvSpPr>
          <p:spPr>
            <a:xfrm rot="10800000">
              <a:off x="7097945" y="2512915"/>
              <a:ext cx="117867" cy="117867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54" name="Google Shape;3754;p12"/>
            <p:cNvSpPr/>
            <p:nvPr/>
          </p:nvSpPr>
          <p:spPr>
            <a:xfrm rot="10800000">
              <a:off x="7097945" y="2366770"/>
              <a:ext cx="117867" cy="117892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55" name="Google Shape;3755;p12"/>
            <p:cNvSpPr/>
            <p:nvPr/>
          </p:nvSpPr>
          <p:spPr>
            <a:xfrm rot="10800000">
              <a:off x="7097945" y="2220650"/>
              <a:ext cx="117867" cy="117867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56" name="Google Shape;3756;p12"/>
            <p:cNvSpPr/>
            <p:nvPr/>
          </p:nvSpPr>
          <p:spPr>
            <a:xfrm rot="10800000">
              <a:off x="7097945" y="1782264"/>
              <a:ext cx="117867" cy="117867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57" name="Google Shape;3757;p12"/>
            <p:cNvSpPr/>
            <p:nvPr/>
          </p:nvSpPr>
          <p:spPr>
            <a:xfrm rot="10800000">
              <a:off x="7097945" y="1636120"/>
              <a:ext cx="117867" cy="117867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58" name="Google Shape;3758;p12"/>
            <p:cNvSpPr/>
            <p:nvPr/>
          </p:nvSpPr>
          <p:spPr>
            <a:xfrm rot="10800000">
              <a:off x="7097945" y="1489999"/>
              <a:ext cx="117867" cy="117867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59" name="Google Shape;3759;p12"/>
            <p:cNvSpPr/>
            <p:nvPr/>
          </p:nvSpPr>
          <p:spPr>
            <a:xfrm rot="10800000">
              <a:off x="7097945" y="1197734"/>
              <a:ext cx="117867" cy="117867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60" name="Google Shape;3760;p12"/>
            <p:cNvSpPr/>
            <p:nvPr/>
          </p:nvSpPr>
          <p:spPr>
            <a:xfrm rot="10800000">
              <a:off x="7097945" y="467083"/>
              <a:ext cx="117867" cy="117867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61" name="Google Shape;3761;p12"/>
            <p:cNvSpPr/>
            <p:nvPr/>
          </p:nvSpPr>
          <p:spPr>
            <a:xfrm rot="10800000">
              <a:off x="7097945" y="174818"/>
              <a:ext cx="117867" cy="117867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62" name="Google Shape;3762;p12"/>
            <p:cNvSpPr/>
            <p:nvPr/>
          </p:nvSpPr>
          <p:spPr>
            <a:xfrm rot="10800000">
              <a:off x="7097945" y="28698"/>
              <a:ext cx="117867" cy="117867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63" name="Google Shape;3763;p12"/>
            <p:cNvSpPr/>
            <p:nvPr/>
          </p:nvSpPr>
          <p:spPr>
            <a:xfrm rot="10800000">
              <a:off x="6951800" y="4851012"/>
              <a:ext cx="117892" cy="117867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64" name="Google Shape;3764;p12"/>
            <p:cNvSpPr/>
            <p:nvPr/>
          </p:nvSpPr>
          <p:spPr>
            <a:xfrm rot="10800000">
              <a:off x="6951800" y="4704867"/>
              <a:ext cx="117892" cy="117892"/>
            </a:xfrm>
            <a:custGeom>
              <a:avLst/>
              <a:gdLst/>
              <a:ahLst/>
              <a:cxnLst/>
              <a:rect l="l" t="t" r="r" b="b"/>
              <a:pathLst>
                <a:path w="4857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65" name="Google Shape;3765;p12"/>
            <p:cNvSpPr/>
            <p:nvPr/>
          </p:nvSpPr>
          <p:spPr>
            <a:xfrm rot="10800000">
              <a:off x="6951800" y="4266482"/>
              <a:ext cx="117892" cy="117867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66" name="Google Shape;3766;p12"/>
            <p:cNvSpPr/>
            <p:nvPr/>
          </p:nvSpPr>
          <p:spPr>
            <a:xfrm rot="10800000">
              <a:off x="6951800" y="3974217"/>
              <a:ext cx="117892" cy="117867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67" name="Google Shape;3767;p12"/>
            <p:cNvSpPr/>
            <p:nvPr/>
          </p:nvSpPr>
          <p:spPr>
            <a:xfrm rot="10800000">
              <a:off x="6951800" y="3681951"/>
              <a:ext cx="117892" cy="117892"/>
            </a:xfrm>
            <a:custGeom>
              <a:avLst/>
              <a:gdLst/>
              <a:ahLst/>
              <a:cxnLst/>
              <a:rect l="l" t="t" r="r" b="b"/>
              <a:pathLst>
                <a:path w="4857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68" name="Google Shape;3768;p12"/>
            <p:cNvSpPr/>
            <p:nvPr/>
          </p:nvSpPr>
          <p:spPr>
            <a:xfrm rot="10800000">
              <a:off x="6951800" y="3243566"/>
              <a:ext cx="117892" cy="117867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69" name="Google Shape;3769;p12"/>
            <p:cNvSpPr/>
            <p:nvPr/>
          </p:nvSpPr>
          <p:spPr>
            <a:xfrm rot="10800000">
              <a:off x="6951800" y="2951301"/>
              <a:ext cx="117892" cy="117867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70" name="Google Shape;3770;p12"/>
            <p:cNvSpPr/>
            <p:nvPr/>
          </p:nvSpPr>
          <p:spPr>
            <a:xfrm rot="10800000">
              <a:off x="6951800" y="2512915"/>
              <a:ext cx="117892" cy="117867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71" name="Google Shape;3771;p12"/>
            <p:cNvSpPr/>
            <p:nvPr/>
          </p:nvSpPr>
          <p:spPr>
            <a:xfrm rot="10800000">
              <a:off x="6951800" y="2220650"/>
              <a:ext cx="117892" cy="117867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72" name="Google Shape;3772;p12"/>
            <p:cNvSpPr/>
            <p:nvPr/>
          </p:nvSpPr>
          <p:spPr>
            <a:xfrm rot="10800000">
              <a:off x="6951800" y="2074529"/>
              <a:ext cx="117892" cy="117867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73" name="Google Shape;3773;p12"/>
            <p:cNvSpPr/>
            <p:nvPr/>
          </p:nvSpPr>
          <p:spPr>
            <a:xfrm rot="10800000">
              <a:off x="6951800" y="1782264"/>
              <a:ext cx="117892" cy="117867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74" name="Google Shape;3774;p12"/>
            <p:cNvSpPr/>
            <p:nvPr/>
          </p:nvSpPr>
          <p:spPr>
            <a:xfrm rot="10800000">
              <a:off x="6951800" y="1636120"/>
              <a:ext cx="117892" cy="117867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75" name="Google Shape;3775;p12"/>
            <p:cNvSpPr/>
            <p:nvPr/>
          </p:nvSpPr>
          <p:spPr>
            <a:xfrm rot="10800000">
              <a:off x="6951800" y="1489999"/>
              <a:ext cx="117892" cy="117867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76" name="Google Shape;3776;p12"/>
            <p:cNvSpPr/>
            <p:nvPr/>
          </p:nvSpPr>
          <p:spPr>
            <a:xfrm rot="10800000">
              <a:off x="6951800" y="1197734"/>
              <a:ext cx="117892" cy="117867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77" name="Google Shape;3777;p12"/>
            <p:cNvSpPr/>
            <p:nvPr/>
          </p:nvSpPr>
          <p:spPr>
            <a:xfrm rot="10800000">
              <a:off x="6951800" y="1051613"/>
              <a:ext cx="117892" cy="117867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78" name="Google Shape;3778;p12"/>
            <p:cNvSpPr/>
            <p:nvPr/>
          </p:nvSpPr>
          <p:spPr>
            <a:xfrm rot="10800000">
              <a:off x="6951800" y="613204"/>
              <a:ext cx="117892" cy="117867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79" name="Google Shape;3779;p12"/>
            <p:cNvSpPr/>
            <p:nvPr/>
          </p:nvSpPr>
          <p:spPr>
            <a:xfrm rot="10800000">
              <a:off x="6951800" y="320938"/>
              <a:ext cx="117892" cy="117892"/>
            </a:xfrm>
            <a:custGeom>
              <a:avLst/>
              <a:gdLst/>
              <a:ahLst/>
              <a:cxnLst/>
              <a:rect l="l" t="t" r="r" b="b"/>
              <a:pathLst>
                <a:path w="4857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80" name="Google Shape;3780;p12"/>
            <p:cNvSpPr/>
            <p:nvPr/>
          </p:nvSpPr>
          <p:spPr>
            <a:xfrm rot="10800000">
              <a:off x="6951800" y="174818"/>
              <a:ext cx="117892" cy="117867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81" name="Google Shape;3781;p12"/>
            <p:cNvSpPr/>
            <p:nvPr/>
          </p:nvSpPr>
          <p:spPr>
            <a:xfrm rot="10800000">
              <a:off x="6805680" y="4997133"/>
              <a:ext cx="117867" cy="117867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82" name="Google Shape;3782;p12"/>
            <p:cNvSpPr/>
            <p:nvPr/>
          </p:nvSpPr>
          <p:spPr>
            <a:xfrm rot="10800000">
              <a:off x="6805680" y="4558747"/>
              <a:ext cx="117867" cy="117867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83" name="Google Shape;3783;p12"/>
            <p:cNvSpPr/>
            <p:nvPr/>
          </p:nvSpPr>
          <p:spPr>
            <a:xfrm rot="10800000">
              <a:off x="6805680" y="4120361"/>
              <a:ext cx="117867" cy="117867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84" name="Google Shape;3784;p12"/>
            <p:cNvSpPr/>
            <p:nvPr/>
          </p:nvSpPr>
          <p:spPr>
            <a:xfrm rot="10800000">
              <a:off x="6805680" y="3535831"/>
              <a:ext cx="117867" cy="117867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85" name="Google Shape;3785;p12"/>
            <p:cNvSpPr/>
            <p:nvPr/>
          </p:nvSpPr>
          <p:spPr>
            <a:xfrm rot="10800000">
              <a:off x="6805680" y="2951301"/>
              <a:ext cx="117867" cy="117867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86" name="Google Shape;3786;p12"/>
            <p:cNvSpPr/>
            <p:nvPr/>
          </p:nvSpPr>
          <p:spPr>
            <a:xfrm rot="10800000">
              <a:off x="6805680" y="2220650"/>
              <a:ext cx="117867" cy="117867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87" name="Google Shape;3787;p12"/>
            <p:cNvSpPr/>
            <p:nvPr/>
          </p:nvSpPr>
          <p:spPr>
            <a:xfrm rot="10800000">
              <a:off x="6805680" y="1051613"/>
              <a:ext cx="117867" cy="117867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88" name="Google Shape;3788;p12"/>
            <p:cNvSpPr/>
            <p:nvPr/>
          </p:nvSpPr>
          <p:spPr>
            <a:xfrm rot="10800000">
              <a:off x="6805680" y="905469"/>
              <a:ext cx="117867" cy="117867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89" name="Google Shape;3789;p12"/>
            <p:cNvSpPr/>
            <p:nvPr/>
          </p:nvSpPr>
          <p:spPr>
            <a:xfrm rot="10800000">
              <a:off x="6805680" y="28698"/>
              <a:ext cx="117867" cy="117867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90" name="Google Shape;3790;p12"/>
            <p:cNvSpPr/>
            <p:nvPr/>
          </p:nvSpPr>
          <p:spPr>
            <a:xfrm rot="10800000">
              <a:off x="6659535" y="4851012"/>
              <a:ext cx="117892" cy="117867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91" name="Google Shape;3791;p12"/>
            <p:cNvSpPr/>
            <p:nvPr/>
          </p:nvSpPr>
          <p:spPr>
            <a:xfrm rot="10800000">
              <a:off x="6659535" y="3974217"/>
              <a:ext cx="117892" cy="117867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92" name="Google Shape;3792;p12"/>
            <p:cNvSpPr/>
            <p:nvPr/>
          </p:nvSpPr>
          <p:spPr>
            <a:xfrm rot="10800000">
              <a:off x="6659535" y="3243566"/>
              <a:ext cx="117892" cy="117867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93" name="Google Shape;3793;p12"/>
            <p:cNvSpPr/>
            <p:nvPr/>
          </p:nvSpPr>
          <p:spPr>
            <a:xfrm rot="10800000">
              <a:off x="6659535" y="2512915"/>
              <a:ext cx="117892" cy="117867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94" name="Google Shape;3794;p12"/>
            <p:cNvSpPr/>
            <p:nvPr/>
          </p:nvSpPr>
          <p:spPr>
            <a:xfrm rot="10800000">
              <a:off x="6659535" y="1636120"/>
              <a:ext cx="117892" cy="117867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95" name="Google Shape;3795;p12"/>
            <p:cNvSpPr/>
            <p:nvPr/>
          </p:nvSpPr>
          <p:spPr>
            <a:xfrm rot="10800000">
              <a:off x="6659535" y="905469"/>
              <a:ext cx="117892" cy="117867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96" name="Google Shape;3796;p12"/>
            <p:cNvSpPr/>
            <p:nvPr/>
          </p:nvSpPr>
          <p:spPr>
            <a:xfrm rot="10800000">
              <a:off x="6659535" y="759348"/>
              <a:ext cx="117892" cy="117867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97" name="Google Shape;3797;p12"/>
            <p:cNvSpPr/>
            <p:nvPr/>
          </p:nvSpPr>
          <p:spPr>
            <a:xfrm rot="10800000">
              <a:off x="6659535" y="174818"/>
              <a:ext cx="117892" cy="117867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98" name="Google Shape;3798;p12"/>
            <p:cNvSpPr/>
            <p:nvPr/>
          </p:nvSpPr>
          <p:spPr>
            <a:xfrm rot="10800000">
              <a:off x="6513415" y="4997133"/>
              <a:ext cx="117867" cy="117867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99" name="Google Shape;3799;p12"/>
            <p:cNvSpPr/>
            <p:nvPr/>
          </p:nvSpPr>
          <p:spPr>
            <a:xfrm rot="10800000">
              <a:off x="6513415" y="3974217"/>
              <a:ext cx="117867" cy="117867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00" name="Google Shape;3800;p12"/>
            <p:cNvSpPr/>
            <p:nvPr/>
          </p:nvSpPr>
          <p:spPr>
            <a:xfrm rot="10800000">
              <a:off x="6513415" y="2074529"/>
              <a:ext cx="117867" cy="117867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01" name="Google Shape;3801;p12"/>
            <p:cNvSpPr/>
            <p:nvPr/>
          </p:nvSpPr>
          <p:spPr>
            <a:xfrm rot="10800000">
              <a:off x="6513415" y="1489999"/>
              <a:ext cx="117867" cy="117867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02" name="Google Shape;3802;p12"/>
            <p:cNvSpPr/>
            <p:nvPr/>
          </p:nvSpPr>
          <p:spPr>
            <a:xfrm rot="10800000">
              <a:off x="6513415" y="905469"/>
              <a:ext cx="117867" cy="117867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03" name="Google Shape;3803;p12"/>
            <p:cNvSpPr/>
            <p:nvPr/>
          </p:nvSpPr>
          <p:spPr>
            <a:xfrm rot="10800000">
              <a:off x="6513415" y="174818"/>
              <a:ext cx="117867" cy="117867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04" name="Google Shape;3804;p12"/>
            <p:cNvSpPr/>
            <p:nvPr/>
          </p:nvSpPr>
          <p:spPr>
            <a:xfrm rot="10800000">
              <a:off x="6367294" y="4558747"/>
              <a:ext cx="117867" cy="117867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05" name="Google Shape;3805;p12"/>
            <p:cNvSpPr/>
            <p:nvPr/>
          </p:nvSpPr>
          <p:spPr>
            <a:xfrm rot="10800000">
              <a:off x="6367294" y="3681951"/>
              <a:ext cx="117867" cy="117892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06" name="Google Shape;3806;p12"/>
            <p:cNvSpPr/>
            <p:nvPr/>
          </p:nvSpPr>
          <p:spPr>
            <a:xfrm rot="10800000">
              <a:off x="6367294" y="2659036"/>
              <a:ext cx="117867" cy="117892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07" name="Google Shape;3807;p12"/>
            <p:cNvSpPr/>
            <p:nvPr/>
          </p:nvSpPr>
          <p:spPr>
            <a:xfrm rot="10800000">
              <a:off x="7536331" y="4997133"/>
              <a:ext cx="117867" cy="117867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08" name="Google Shape;3808;p12"/>
            <p:cNvSpPr/>
            <p:nvPr/>
          </p:nvSpPr>
          <p:spPr>
            <a:xfrm rot="10800000">
              <a:off x="7536331" y="4851012"/>
              <a:ext cx="117867" cy="117867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09" name="Google Shape;3809;p12"/>
            <p:cNvSpPr/>
            <p:nvPr/>
          </p:nvSpPr>
          <p:spPr>
            <a:xfrm rot="10800000">
              <a:off x="7536331" y="4412627"/>
              <a:ext cx="117867" cy="117867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10" name="Google Shape;3810;p12"/>
            <p:cNvSpPr/>
            <p:nvPr/>
          </p:nvSpPr>
          <p:spPr>
            <a:xfrm rot="10800000">
              <a:off x="7536331" y="4120361"/>
              <a:ext cx="117867" cy="117867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11" name="Google Shape;3811;p12"/>
            <p:cNvSpPr/>
            <p:nvPr/>
          </p:nvSpPr>
          <p:spPr>
            <a:xfrm rot="10800000">
              <a:off x="7536331" y="3389711"/>
              <a:ext cx="117867" cy="117867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12" name="Google Shape;3812;p12"/>
            <p:cNvSpPr/>
            <p:nvPr/>
          </p:nvSpPr>
          <p:spPr>
            <a:xfrm rot="10800000">
              <a:off x="7536331" y="3243566"/>
              <a:ext cx="117867" cy="117867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13" name="Google Shape;3813;p12"/>
            <p:cNvSpPr/>
            <p:nvPr/>
          </p:nvSpPr>
          <p:spPr>
            <a:xfrm rot="10800000">
              <a:off x="7536331" y="1636120"/>
              <a:ext cx="117867" cy="117867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14" name="Google Shape;3814;p12"/>
            <p:cNvSpPr/>
            <p:nvPr/>
          </p:nvSpPr>
          <p:spPr>
            <a:xfrm rot="10800000">
              <a:off x="7536331" y="1343854"/>
              <a:ext cx="117867" cy="117892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15" name="Google Shape;3815;p12"/>
            <p:cNvSpPr/>
            <p:nvPr/>
          </p:nvSpPr>
          <p:spPr>
            <a:xfrm rot="10800000">
              <a:off x="7390210" y="4997133"/>
              <a:ext cx="117867" cy="117867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16" name="Google Shape;3816;p12"/>
            <p:cNvSpPr/>
            <p:nvPr/>
          </p:nvSpPr>
          <p:spPr>
            <a:xfrm rot="10800000">
              <a:off x="7390210" y="3974217"/>
              <a:ext cx="117867" cy="117867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17" name="Google Shape;3817;p12"/>
            <p:cNvSpPr/>
            <p:nvPr/>
          </p:nvSpPr>
          <p:spPr>
            <a:xfrm rot="10800000">
              <a:off x="7390210" y="3097445"/>
              <a:ext cx="117867" cy="117867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18" name="Google Shape;3818;p12"/>
            <p:cNvSpPr/>
            <p:nvPr/>
          </p:nvSpPr>
          <p:spPr>
            <a:xfrm rot="10800000">
              <a:off x="7390210" y="1636120"/>
              <a:ext cx="117867" cy="117867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19" name="Google Shape;3819;p12"/>
            <p:cNvSpPr/>
            <p:nvPr/>
          </p:nvSpPr>
          <p:spPr>
            <a:xfrm rot="10800000">
              <a:off x="7390210" y="467083"/>
              <a:ext cx="117867" cy="117867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20" name="Google Shape;3820;p12"/>
            <p:cNvSpPr/>
            <p:nvPr/>
          </p:nvSpPr>
          <p:spPr>
            <a:xfrm rot="10800000">
              <a:off x="7244066" y="4997133"/>
              <a:ext cx="117867" cy="117867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21" name="Google Shape;3821;p12"/>
            <p:cNvSpPr/>
            <p:nvPr/>
          </p:nvSpPr>
          <p:spPr>
            <a:xfrm rot="10800000">
              <a:off x="7244066" y="4558747"/>
              <a:ext cx="117867" cy="117867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22" name="Google Shape;3822;p12"/>
            <p:cNvSpPr/>
            <p:nvPr/>
          </p:nvSpPr>
          <p:spPr>
            <a:xfrm rot="10800000">
              <a:off x="7244066" y="2951301"/>
              <a:ext cx="117867" cy="117867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23" name="Google Shape;3823;p12"/>
            <p:cNvSpPr/>
            <p:nvPr/>
          </p:nvSpPr>
          <p:spPr>
            <a:xfrm rot="10800000">
              <a:off x="7244066" y="2074529"/>
              <a:ext cx="117867" cy="117867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24" name="Google Shape;3824;p12"/>
            <p:cNvSpPr/>
            <p:nvPr/>
          </p:nvSpPr>
          <p:spPr>
            <a:xfrm rot="10800000">
              <a:off x="7244066" y="1636120"/>
              <a:ext cx="117867" cy="117867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25" name="Google Shape;3825;p12"/>
            <p:cNvSpPr/>
            <p:nvPr/>
          </p:nvSpPr>
          <p:spPr>
            <a:xfrm rot="10800000">
              <a:off x="7097945" y="1051613"/>
              <a:ext cx="117867" cy="117867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26" name="Google Shape;3826;p12"/>
            <p:cNvSpPr/>
            <p:nvPr/>
          </p:nvSpPr>
          <p:spPr>
            <a:xfrm rot="10800000">
              <a:off x="6951800" y="3828096"/>
              <a:ext cx="117892" cy="117867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27" name="Google Shape;3827;p12"/>
            <p:cNvSpPr/>
            <p:nvPr/>
          </p:nvSpPr>
          <p:spPr>
            <a:xfrm rot="10800000">
              <a:off x="6951800" y="2659036"/>
              <a:ext cx="117892" cy="117892"/>
            </a:xfrm>
            <a:custGeom>
              <a:avLst/>
              <a:gdLst/>
              <a:ahLst/>
              <a:cxnLst/>
              <a:rect l="l" t="t" r="r" b="b"/>
              <a:pathLst>
                <a:path w="4857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28" name="Google Shape;3828;p12"/>
            <p:cNvSpPr/>
            <p:nvPr/>
          </p:nvSpPr>
          <p:spPr>
            <a:xfrm rot="10800000">
              <a:off x="6805680" y="320938"/>
              <a:ext cx="117867" cy="117892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29" name="Google Shape;3829;p12"/>
            <p:cNvSpPr/>
            <p:nvPr/>
          </p:nvSpPr>
          <p:spPr>
            <a:xfrm rot="10800000">
              <a:off x="6513415" y="2805180"/>
              <a:ext cx="117867" cy="117867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30" name="Google Shape;3830;p12"/>
            <p:cNvSpPr/>
            <p:nvPr/>
          </p:nvSpPr>
          <p:spPr>
            <a:xfrm rot="10800000">
              <a:off x="6367294" y="467083"/>
              <a:ext cx="117867" cy="117867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831" name="Google Shape;3831;p12"/>
          <p:cNvSpPr txBox="1">
            <a:spLocks noGrp="1"/>
          </p:cNvSpPr>
          <p:nvPr>
            <p:ph type="sldNum" idx="12"/>
          </p:nvPr>
        </p:nvSpPr>
        <p:spPr>
          <a:xfrm>
            <a:off x="91531" y="472020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rgbClr val="FFFFFF"/>
                </a:solidFill>
              </a:defRPr>
            </a:lvl1pPr>
            <a:lvl2pPr lvl="1">
              <a:buNone/>
              <a:defRPr>
                <a:solidFill>
                  <a:srgbClr val="FFFFFF"/>
                </a:solidFill>
              </a:defRPr>
            </a:lvl2pPr>
            <a:lvl3pPr lvl="2">
              <a:buNone/>
              <a:defRPr>
                <a:solidFill>
                  <a:srgbClr val="FFFFFF"/>
                </a:solidFill>
              </a:defRPr>
            </a:lvl3pPr>
            <a:lvl4pPr lvl="3">
              <a:buNone/>
              <a:defRPr>
                <a:solidFill>
                  <a:srgbClr val="FFFFFF"/>
                </a:solidFill>
              </a:defRPr>
            </a:lvl4pPr>
            <a:lvl5pPr lvl="4">
              <a:buNone/>
              <a:defRPr>
                <a:solidFill>
                  <a:srgbClr val="FFFFFF"/>
                </a:solidFill>
              </a:defRPr>
            </a:lvl5pPr>
            <a:lvl6pPr lvl="5">
              <a:buNone/>
              <a:defRPr>
                <a:solidFill>
                  <a:srgbClr val="FFFFFF"/>
                </a:solidFill>
              </a:defRPr>
            </a:lvl6pPr>
            <a:lvl7pPr lvl="6">
              <a:buNone/>
              <a:defRPr>
                <a:solidFill>
                  <a:srgbClr val="FFFFFF"/>
                </a:solidFill>
              </a:defRPr>
            </a:lvl7pPr>
            <a:lvl8pPr lvl="7">
              <a:buNone/>
              <a:defRPr>
                <a:solidFill>
                  <a:srgbClr val="FFFFFF"/>
                </a:solidFill>
              </a:defRPr>
            </a:lvl8pPr>
            <a:lvl9pPr lvl="8">
              <a:buNone/>
              <a:defRPr>
                <a:solidFill>
                  <a:srgbClr val="FFFFFF"/>
                </a:solidFill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18300" y="739375"/>
            <a:ext cx="67611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0B87A1"/>
              </a:buClr>
              <a:buSzPts val="3600"/>
              <a:buFont typeface="Dosis Light"/>
              <a:buNone/>
              <a:defRPr sz="3600">
                <a:solidFill>
                  <a:srgbClr val="0B87A1"/>
                </a:solidFill>
                <a:latin typeface="Dosis Light"/>
                <a:ea typeface="Dosis Light"/>
                <a:cs typeface="Dosis Light"/>
                <a:sym typeface="Dosis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0B87A1"/>
              </a:buClr>
              <a:buSzPts val="3600"/>
              <a:buFont typeface="Dosis Light"/>
              <a:buNone/>
              <a:defRPr sz="3600">
                <a:solidFill>
                  <a:srgbClr val="0B87A1"/>
                </a:solidFill>
                <a:latin typeface="Dosis Light"/>
                <a:ea typeface="Dosis Light"/>
                <a:cs typeface="Dosis Light"/>
                <a:sym typeface="Dosis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0B87A1"/>
              </a:buClr>
              <a:buSzPts val="3600"/>
              <a:buFont typeface="Dosis Light"/>
              <a:buNone/>
              <a:defRPr sz="3600">
                <a:solidFill>
                  <a:srgbClr val="0B87A1"/>
                </a:solidFill>
                <a:latin typeface="Dosis Light"/>
                <a:ea typeface="Dosis Light"/>
                <a:cs typeface="Dosis Light"/>
                <a:sym typeface="Dosis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0B87A1"/>
              </a:buClr>
              <a:buSzPts val="3600"/>
              <a:buFont typeface="Dosis Light"/>
              <a:buNone/>
              <a:defRPr sz="3600">
                <a:solidFill>
                  <a:srgbClr val="0B87A1"/>
                </a:solidFill>
                <a:latin typeface="Dosis Light"/>
                <a:ea typeface="Dosis Light"/>
                <a:cs typeface="Dosis Light"/>
                <a:sym typeface="Dosis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0B87A1"/>
              </a:buClr>
              <a:buSzPts val="3600"/>
              <a:buFont typeface="Dosis Light"/>
              <a:buNone/>
              <a:defRPr sz="3600">
                <a:solidFill>
                  <a:srgbClr val="0B87A1"/>
                </a:solidFill>
                <a:latin typeface="Dosis Light"/>
                <a:ea typeface="Dosis Light"/>
                <a:cs typeface="Dosis Light"/>
                <a:sym typeface="Dosis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0B87A1"/>
              </a:buClr>
              <a:buSzPts val="3600"/>
              <a:buFont typeface="Dosis Light"/>
              <a:buNone/>
              <a:defRPr sz="3600">
                <a:solidFill>
                  <a:srgbClr val="0B87A1"/>
                </a:solidFill>
                <a:latin typeface="Dosis Light"/>
                <a:ea typeface="Dosis Light"/>
                <a:cs typeface="Dosis Light"/>
                <a:sym typeface="Dosis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0B87A1"/>
              </a:buClr>
              <a:buSzPts val="3600"/>
              <a:buFont typeface="Dosis Light"/>
              <a:buNone/>
              <a:defRPr sz="3600">
                <a:solidFill>
                  <a:srgbClr val="0B87A1"/>
                </a:solidFill>
                <a:latin typeface="Dosis Light"/>
                <a:ea typeface="Dosis Light"/>
                <a:cs typeface="Dosis Light"/>
                <a:sym typeface="Dosis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0B87A1"/>
              </a:buClr>
              <a:buSzPts val="3600"/>
              <a:buFont typeface="Dosis Light"/>
              <a:buNone/>
              <a:defRPr sz="3600">
                <a:solidFill>
                  <a:srgbClr val="0B87A1"/>
                </a:solidFill>
                <a:latin typeface="Dosis Light"/>
                <a:ea typeface="Dosis Light"/>
                <a:cs typeface="Dosis Light"/>
                <a:sym typeface="Dosis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0B87A1"/>
              </a:buClr>
              <a:buSzPts val="3600"/>
              <a:buFont typeface="Dosis Light"/>
              <a:buNone/>
              <a:defRPr sz="3600">
                <a:solidFill>
                  <a:srgbClr val="0B87A1"/>
                </a:solidFill>
                <a:latin typeface="Dosis Light"/>
                <a:ea typeface="Dosis Light"/>
                <a:cs typeface="Dosis Light"/>
                <a:sym typeface="Dosis Light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18300" y="1733550"/>
            <a:ext cx="6761100" cy="298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81000">
              <a:spcBef>
                <a:spcPts val="600"/>
              </a:spcBef>
              <a:spcAft>
                <a:spcPts val="0"/>
              </a:spcAft>
              <a:buClr>
                <a:srgbClr val="D3EBD5"/>
              </a:buClr>
              <a:buSzPts val="2400"/>
              <a:buFont typeface="Titillium Web Light"/>
              <a:buChar char="▪"/>
              <a:defRPr sz="2400">
                <a:solidFill>
                  <a:srgbClr val="003B55"/>
                </a:solidFill>
                <a:latin typeface="Titillium Web Light"/>
                <a:ea typeface="Titillium Web Light"/>
                <a:cs typeface="Titillium Web Light"/>
                <a:sym typeface="Titillium Web Light"/>
              </a:defRPr>
            </a:lvl1pPr>
            <a:lvl2pPr marL="914400" lvl="1" indent="-381000">
              <a:spcBef>
                <a:spcPts val="0"/>
              </a:spcBef>
              <a:spcAft>
                <a:spcPts val="0"/>
              </a:spcAft>
              <a:buClr>
                <a:srgbClr val="D3EBD5"/>
              </a:buClr>
              <a:buSzPts val="2400"/>
              <a:buFont typeface="Titillium Web Light"/>
              <a:buChar char="▫"/>
              <a:defRPr sz="2400">
                <a:solidFill>
                  <a:srgbClr val="003B55"/>
                </a:solidFill>
                <a:latin typeface="Titillium Web Light"/>
                <a:ea typeface="Titillium Web Light"/>
                <a:cs typeface="Titillium Web Light"/>
                <a:sym typeface="Titillium Web Light"/>
              </a:defRPr>
            </a:lvl2pPr>
            <a:lvl3pPr marL="1371600" lvl="2" indent="-381000">
              <a:spcBef>
                <a:spcPts val="0"/>
              </a:spcBef>
              <a:spcAft>
                <a:spcPts val="0"/>
              </a:spcAft>
              <a:buClr>
                <a:srgbClr val="D3EBD5"/>
              </a:buClr>
              <a:buSzPts val="2400"/>
              <a:buFont typeface="Titillium Web Light"/>
              <a:buChar char="▫"/>
              <a:defRPr sz="2400">
                <a:solidFill>
                  <a:srgbClr val="003B55"/>
                </a:solidFill>
                <a:latin typeface="Titillium Web Light"/>
                <a:ea typeface="Titillium Web Light"/>
                <a:cs typeface="Titillium Web Light"/>
                <a:sym typeface="Titillium Web Light"/>
              </a:defRPr>
            </a:lvl3pPr>
            <a:lvl4pPr marL="1828800" lvl="3" indent="-381000">
              <a:spcBef>
                <a:spcPts val="0"/>
              </a:spcBef>
              <a:spcAft>
                <a:spcPts val="0"/>
              </a:spcAft>
              <a:buClr>
                <a:srgbClr val="D3EBD5"/>
              </a:buClr>
              <a:buSzPts val="2400"/>
              <a:buFont typeface="Titillium Web Light"/>
              <a:buChar char="▫"/>
              <a:defRPr sz="2400">
                <a:solidFill>
                  <a:srgbClr val="003B55"/>
                </a:solidFill>
                <a:latin typeface="Titillium Web Light"/>
                <a:ea typeface="Titillium Web Light"/>
                <a:cs typeface="Titillium Web Light"/>
                <a:sym typeface="Titillium Web Light"/>
              </a:defRPr>
            </a:lvl4pPr>
            <a:lvl5pPr marL="2286000" lvl="4" indent="-381000">
              <a:spcBef>
                <a:spcPts val="0"/>
              </a:spcBef>
              <a:spcAft>
                <a:spcPts val="0"/>
              </a:spcAft>
              <a:buClr>
                <a:srgbClr val="D3EBD5"/>
              </a:buClr>
              <a:buSzPts val="2400"/>
              <a:buFont typeface="Titillium Web Light"/>
              <a:buChar char="▫"/>
              <a:defRPr sz="2400">
                <a:solidFill>
                  <a:srgbClr val="003B55"/>
                </a:solidFill>
                <a:latin typeface="Titillium Web Light"/>
                <a:ea typeface="Titillium Web Light"/>
                <a:cs typeface="Titillium Web Light"/>
                <a:sym typeface="Titillium Web Light"/>
              </a:defRPr>
            </a:lvl5pPr>
            <a:lvl6pPr marL="2743200" lvl="5" indent="-381000">
              <a:spcBef>
                <a:spcPts val="0"/>
              </a:spcBef>
              <a:spcAft>
                <a:spcPts val="0"/>
              </a:spcAft>
              <a:buClr>
                <a:srgbClr val="D3EBD5"/>
              </a:buClr>
              <a:buSzPts val="2400"/>
              <a:buFont typeface="Titillium Web Light"/>
              <a:buChar char="▫"/>
              <a:defRPr sz="2400">
                <a:solidFill>
                  <a:srgbClr val="003B55"/>
                </a:solidFill>
                <a:latin typeface="Titillium Web Light"/>
                <a:ea typeface="Titillium Web Light"/>
                <a:cs typeface="Titillium Web Light"/>
                <a:sym typeface="Titillium Web Light"/>
              </a:defRPr>
            </a:lvl6pPr>
            <a:lvl7pPr marL="3200400" lvl="6" indent="-381000">
              <a:spcBef>
                <a:spcPts val="0"/>
              </a:spcBef>
              <a:spcAft>
                <a:spcPts val="0"/>
              </a:spcAft>
              <a:buClr>
                <a:srgbClr val="D3EBD5"/>
              </a:buClr>
              <a:buSzPts val="2400"/>
              <a:buFont typeface="Titillium Web Light"/>
              <a:buChar char="●"/>
              <a:defRPr sz="2400">
                <a:solidFill>
                  <a:srgbClr val="003B55"/>
                </a:solidFill>
                <a:latin typeface="Titillium Web Light"/>
                <a:ea typeface="Titillium Web Light"/>
                <a:cs typeface="Titillium Web Light"/>
                <a:sym typeface="Titillium Web Light"/>
              </a:defRPr>
            </a:lvl7pPr>
            <a:lvl8pPr marL="3657600" lvl="7" indent="-381000">
              <a:spcBef>
                <a:spcPts val="0"/>
              </a:spcBef>
              <a:spcAft>
                <a:spcPts val="0"/>
              </a:spcAft>
              <a:buClr>
                <a:srgbClr val="D3EBD5"/>
              </a:buClr>
              <a:buSzPts val="2400"/>
              <a:buFont typeface="Titillium Web Light"/>
              <a:buChar char="○"/>
              <a:defRPr sz="2400">
                <a:solidFill>
                  <a:srgbClr val="003B55"/>
                </a:solidFill>
                <a:latin typeface="Titillium Web Light"/>
                <a:ea typeface="Titillium Web Light"/>
                <a:cs typeface="Titillium Web Light"/>
                <a:sym typeface="Titillium Web Light"/>
              </a:defRPr>
            </a:lvl8pPr>
            <a:lvl9pPr marL="4114800" lvl="8" indent="-381000">
              <a:spcBef>
                <a:spcPts val="0"/>
              </a:spcBef>
              <a:spcAft>
                <a:spcPts val="0"/>
              </a:spcAft>
              <a:buClr>
                <a:srgbClr val="D3EBD5"/>
              </a:buClr>
              <a:buSzPts val="2400"/>
              <a:buFont typeface="Titillium Web Light"/>
              <a:buChar char="■"/>
              <a:defRPr sz="2400">
                <a:solidFill>
                  <a:srgbClr val="003B55"/>
                </a:solidFill>
                <a:latin typeface="Titillium Web Light"/>
                <a:ea typeface="Titillium Web Light"/>
                <a:cs typeface="Titillium Web Light"/>
                <a:sym typeface="Titillium Web Light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91531" y="472020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 sz="1200">
                <a:solidFill>
                  <a:srgbClr val="0B87A1"/>
                </a:solidFill>
                <a:latin typeface="Dosis Light"/>
                <a:ea typeface="Dosis Light"/>
                <a:cs typeface="Dosis Light"/>
                <a:sym typeface="Dosis Light"/>
              </a:defRPr>
            </a:lvl1pPr>
            <a:lvl2pPr lvl="1">
              <a:buNone/>
              <a:defRPr sz="1200">
                <a:solidFill>
                  <a:srgbClr val="0B87A1"/>
                </a:solidFill>
                <a:latin typeface="Dosis Light"/>
                <a:ea typeface="Dosis Light"/>
                <a:cs typeface="Dosis Light"/>
                <a:sym typeface="Dosis Light"/>
              </a:defRPr>
            </a:lvl2pPr>
            <a:lvl3pPr lvl="2">
              <a:buNone/>
              <a:defRPr sz="1200">
                <a:solidFill>
                  <a:srgbClr val="0B87A1"/>
                </a:solidFill>
                <a:latin typeface="Dosis Light"/>
                <a:ea typeface="Dosis Light"/>
                <a:cs typeface="Dosis Light"/>
                <a:sym typeface="Dosis Light"/>
              </a:defRPr>
            </a:lvl3pPr>
            <a:lvl4pPr lvl="3">
              <a:buNone/>
              <a:defRPr sz="1200">
                <a:solidFill>
                  <a:srgbClr val="0B87A1"/>
                </a:solidFill>
                <a:latin typeface="Dosis Light"/>
                <a:ea typeface="Dosis Light"/>
                <a:cs typeface="Dosis Light"/>
                <a:sym typeface="Dosis Light"/>
              </a:defRPr>
            </a:lvl4pPr>
            <a:lvl5pPr lvl="4">
              <a:buNone/>
              <a:defRPr sz="1200">
                <a:solidFill>
                  <a:srgbClr val="0B87A1"/>
                </a:solidFill>
                <a:latin typeface="Dosis Light"/>
                <a:ea typeface="Dosis Light"/>
                <a:cs typeface="Dosis Light"/>
                <a:sym typeface="Dosis Light"/>
              </a:defRPr>
            </a:lvl5pPr>
            <a:lvl6pPr lvl="5">
              <a:buNone/>
              <a:defRPr sz="1200">
                <a:solidFill>
                  <a:srgbClr val="0B87A1"/>
                </a:solidFill>
                <a:latin typeface="Dosis Light"/>
                <a:ea typeface="Dosis Light"/>
                <a:cs typeface="Dosis Light"/>
                <a:sym typeface="Dosis Light"/>
              </a:defRPr>
            </a:lvl6pPr>
            <a:lvl7pPr lvl="6">
              <a:buNone/>
              <a:defRPr sz="1200">
                <a:solidFill>
                  <a:srgbClr val="0B87A1"/>
                </a:solidFill>
                <a:latin typeface="Dosis Light"/>
                <a:ea typeface="Dosis Light"/>
                <a:cs typeface="Dosis Light"/>
                <a:sym typeface="Dosis Light"/>
              </a:defRPr>
            </a:lvl7pPr>
            <a:lvl8pPr lvl="7">
              <a:buNone/>
              <a:defRPr sz="1200">
                <a:solidFill>
                  <a:srgbClr val="0B87A1"/>
                </a:solidFill>
                <a:latin typeface="Dosis Light"/>
                <a:ea typeface="Dosis Light"/>
                <a:cs typeface="Dosis Light"/>
                <a:sym typeface="Dosis Light"/>
              </a:defRPr>
            </a:lvl8pPr>
            <a:lvl9pPr lvl="8">
              <a:buNone/>
              <a:defRPr sz="1200">
                <a:solidFill>
                  <a:srgbClr val="0B87A1"/>
                </a:solidFill>
                <a:latin typeface="Dosis Light"/>
                <a:ea typeface="Dosis Light"/>
                <a:cs typeface="Dosis Light"/>
                <a:sym typeface="Dosis Light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1" r:id="rId2"/>
    <p:sldLayoutId id="2147483652" r:id="rId3"/>
    <p:sldLayoutId id="2147483657" r:id="rId4"/>
    <p:sldLayoutId id="2147483658" r:id="rId5"/>
  </p:sldLayoutIdLst>
  <p:transition xmlns:p14="http://schemas.microsoft.com/office/powerpoint/2010/main">
    <p:fade thruBlk="1"/>
  </p:transition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image" Target="../media/image7.png"/><Relationship Id="rId6" Type="http://schemas.openxmlformats.org/officeDocument/2006/relationships/image" Target="../media/image8.png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9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4" Type="http://schemas.openxmlformats.org/officeDocument/2006/relationships/image" Target="../media/image10.png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hyperlink" Target="SAPA-project.org" TargetMode="Externa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1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2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3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4" Type="http://schemas.openxmlformats.org/officeDocument/2006/relationships/image" Target="../media/image15.emf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4" Type="http://schemas.openxmlformats.org/officeDocument/2006/relationships/image" Target="../media/image17.emf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4" Type="http://schemas.openxmlformats.org/officeDocument/2006/relationships/image" Target="../media/image19.emf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4" Type="http://schemas.openxmlformats.org/officeDocument/2006/relationships/image" Target="../media/image21.emf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4" Type="http://schemas.openxmlformats.org/officeDocument/2006/relationships/image" Target="../media/image23.emf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24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25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26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27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28.emf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image" Target="../media/image7.png"/><Relationship Id="rId6" Type="http://schemas.openxmlformats.org/officeDocument/2006/relationships/image" Target="../media/image8.png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image" Target="../media/image7.png"/><Relationship Id="rId6" Type="http://schemas.openxmlformats.org/officeDocument/2006/relationships/image" Target="../media/image8.png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8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6" Type="http://schemas.openxmlformats.org/officeDocument/2006/relationships/image" Target="../media/image7.png"/><Relationship Id="rId7" Type="http://schemas.openxmlformats.org/officeDocument/2006/relationships/image" Target="../media/image8.png"/><Relationship Id="rId8" Type="http://schemas.openxmlformats.org/officeDocument/2006/relationships/image" Target="../media/image30.png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image" Target="../media/image7.png"/><Relationship Id="rId6" Type="http://schemas.openxmlformats.org/officeDocument/2006/relationships/image" Target="../media/image8.png"/><Relationship Id="rId7" Type="http://schemas.openxmlformats.org/officeDocument/2006/relationships/image" Target="../media/image30.png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6" name="Google Shape;3836;p13"/>
          <p:cNvSpPr txBox="1">
            <a:spLocks noGrp="1"/>
          </p:cNvSpPr>
          <p:nvPr>
            <p:ph type="ctrTitle"/>
          </p:nvPr>
        </p:nvSpPr>
        <p:spPr>
          <a:xfrm>
            <a:off x="223107" y="696425"/>
            <a:ext cx="6289785" cy="1159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en-US" sz="4400" dirty="0" smtClean="0">
                <a:solidFill>
                  <a:schemeClr val="bg1"/>
                </a:solidFill>
                <a:latin typeface="+mj-lt"/>
              </a:rPr>
              <a:t>That takes the BISCUIT!</a:t>
            </a:r>
            <a:endParaRPr sz="44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4" name="Google Shape;3836;p13"/>
          <p:cNvSpPr txBox="1">
            <a:spLocks/>
          </p:cNvSpPr>
          <p:nvPr/>
        </p:nvSpPr>
        <p:spPr>
          <a:xfrm>
            <a:off x="223107" y="1884044"/>
            <a:ext cx="5935597" cy="3259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BFB7"/>
              </a:buClr>
              <a:buSzPts val="6000"/>
              <a:buFont typeface="Dosis Light"/>
              <a:buNone/>
              <a:defRPr sz="6000" b="0" i="0" u="none" strike="noStrike" cap="none">
                <a:solidFill>
                  <a:srgbClr val="80BFB7"/>
                </a:solidFill>
                <a:latin typeface="Dosis Light"/>
                <a:ea typeface="Dosis Light"/>
                <a:cs typeface="Dosis Light"/>
                <a:sym typeface="Dosis Ligh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BFB7"/>
              </a:buClr>
              <a:buSzPts val="6000"/>
              <a:buFont typeface="Dosis Light"/>
              <a:buNone/>
              <a:defRPr sz="6000" b="0" i="0" u="none" strike="noStrike" cap="none">
                <a:solidFill>
                  <a:srgbClr val="80BFB7"/>
                </a:solidFill>
                <a:latin typeface="Dosis Light"/>
                <a:ea typeface="Dosis Light"/>
                <a:cs typeface="Dosis Light"/>
                <a:sym typeface="Dosis Light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BFB7"/>
              </a:buClr>
              <a:buSzPts val="6000"/>
              <a:buFont typeface="Dosis Light"/>
              <a:buNone/>
              <a:defRPr sz="6000" b="0" i="0" u="none" strike="noStrike" cap="none">
                <a:solidFill>
                  <a:srgbClr val="80BFB7"/>
                </a:solidFill>
                <a:latin typeface="Dosis Light"/>
                <a:ea typeface="Dosis Light"/>
                <a:cs typeface="Dosis Light"/>
                <a:sym typeface="Dosis Light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BFB7"/>
              </a:buClr>
              <a:buSzPts val="6000"/>
              <a:buFont typeface="Dosis Light"/>
              <a:buNone/>
              <a:defRPr sz="6000" b="0" i="0" u="none" strike="noStrike" cap="none">
                <a:solidFill>
                  <a:srgbClr val="80BFB7"/>
                </a:solidFill>
                <a:latin typeface="Dosis Light"/>
                <a:ea typeface="Dosis Light"/>
                <a:cs typeface="Dosis Light"/>
                <a:sym typeface="Dosis Light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BFB7"/>
              </a:buClr>
              <a:buSzPts val="6000"/>
              <a:buFont typeface="Dosis Light"/>
              <a:buNone/>
              <a:defRPr sz="6000" b="0" i="0" u="none" strike="noStrike" cap="none">
                <a:solidFill>
                  <a:srgbClr val="80BFB7"/>
                </a:solidFill>
                <a:latin typeface="Dosis Light"/>
                <a:ea typeface="Dosis Light"/>
                <a:cs typeface="Dosis Light"/>
                <a:sym typeface="Dosis Light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BFB7"/>
              </a:buClr>
              <a:buSzPts val="6000"/>
              <a:buFont typeface="Dosis Light"/>
              <a:buNone/>
              <a:defRPr sz="6000" b="0" i="0" u="none" strike="noStrike" cap="none">
                <a:solidFill>
                  <a:srgbClr val="80BFB7"/>
                </a:solidFill>
                <a:latin typeface="Dosis Light"/>
                <a:ea typeface="Dosis Light"/>
                <a:cs typeface="Dosis Light"/>
                <a:sym typeface="Dosis Light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BFB7"/>
              </a:buClr>
              <a:buSzPts val="6000"/>
              <a:buFont typeface="Dosis Light"/>
              <a:buNone/>
              <a:defRPr sz="6000" b="0" i="0" u="none" strike="noStrike" cap="none">
                <a:solidFill>
                  <a:srgbClr val="80BFB7"/>
                </a:solidFill>
                <a:latin typeface="Dosis Light"/>
                <a:ea typeface="Dosis Light"/>
                <a:cs typeface="Dosis Light"/>
                <a:sym typeface="Dosis Light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BFB7"/>
              </a:buClr>
              <a:buSzPts val="6000"/>
              <a:buFont typeface="Dosis Light"/>
              <a:buNone/>
              <a:defRPr sz="6000" b="0" i="0" u="none" strike="noStrike" cap="none">
                <a:solidFill>
                  <a:srgbClr val="80BFB7"/>
                </a:solidFill>
                <a:latin typeface="Dosis Light"/>
                <a:ea typeface="Dosis Light"/>
                <a:cs typeface="Dosis Light"/>
                <a:sym typeface="Dosis Light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BFB7"/>
              </a:buClr>
              <a:buSzPts val="6000"/>
              <a:buFont typeface="Dosis Light"/>
              <a:buNone/>
              <a:defRPr sz="6000" b="0" i="0" u="none" strike="noStrike" cap="none">
                <a:solidFill>
                  <a:srgbClr val="80BFB7"/>
                </a:solidFill>
                <a:latin typeface="Dosis Light"/>
                <a:ea typeface="Dosis Light"/>
                <a:cs typeface="Dosis Light"/>
                <a:sym typeface="Dosis Light"/>
              </a:defRPr>
            </a:lvl9pPr>
          </a:lstStyle>
          <a:p>
            <a:r>
              <a:rPr lang="en-US" sz="2400" dirty="0">
                <a:solidFill>
                  <a:srgbClr val="FFFFFF"/>
                </a:solidFill>
                <a:latin typeface="+mj-lt"/>
              </a:rPr>
              <a:t>A comparative </a:t>
            </a:r>
            <a:r>
              <a:rPr lang="en-US" sz="2400" dirty="0" smtClean="0">
                <a:solidFill>
                  <a:srgbClr val="FFFFFF"/>
                </a:solidFill>
                <a:latin typeface="+mj-lt"/>
              </a:rPr>
              <a:t>study</a:t>
            </a:r>
          </a:p>
          <a:p>
            <a:r>
              <a:rPr lang="en-US" sz="2400" dirty="0" smtClean="0">
                <a:solidFill>
                  <a:srgbClr val="FFFFFF"/>
                </a:solidFill>
                <a:latin typeface="+mj-lt"/>
              </a:rPr>
              <a:t>of predictive accuracy and interpretability </a:t>
            </a:r>
          </a:p>
          <a:p>
            <a:r>
              <a:rPr lang="en-US" sz="2400" dirty="0" smtClean="0">
                <a:solidFill>
                  <a:srgbClr val="FFFFFF"/>
                </a:solidFill>
                <a:latin typeface="+mj-lt"/>
              </a:rPr>
              <a:t>of four statistical learning techniques </a:t>
            </a:r>
          </a:p>
          <a:p>
            <a:r>
              <a:rPr lang="en-US" sz="2400" dirty="0" smtClean="0">
                <a:solidFill>
                  <a:srgbClr val="FFFFFF"/>
                </a:solidFill>
                <a:latin typeface="+mj-lt"/>
              </a:rPr>
              <a:t>in </a:t>
            </a:r>
            <a:r>
              <a:rPr lang="en-US" sz="2400" dirty="0">
                <a:solidFill>
                  <a:srgbClr val="FFFFFF"/>
                </a:solidFill>
                <a:latin typeface="+mj-lt"/>
              </a:rPr>
              <a:t>personality data, </a:t>
            </a:r>
            <a:endParaRPr lang="en-US" sz="2400" dirty="0" smtClean="0">
              <a:solidFill>
                <a:srgbClr val="FFFFFF"/>
              </a:solidFill>
              <a:latin typeface="+mj-lt"/>
            </a:endParaRPr>
          </a:p>
          <a:p>
            <a:r>
              <a:rPr lang="en-US" sz="2400" dirty="0" smtClean="0">
                <a:solidFill>
                  <a:srgbClr val="FFFFFF"/>
                </a:solidFill>
                <a:latin typeface="+mj-lt"/>
              </a:rPr>
              <a:t>with </a:t>
            </a:r>
            <a:r>
              <a:rPr lang="en-US" sz="2400" dirty="0">
                <a:solidFill>
                  <a:srgbClr val="FFFFFF"/>
                </a:solidFill>
                <a:latin typeface="+mj-lt"/>
              </a:rPr>
              <a:t>data </a:t>
            </a:r>
            <a:r>
              <a:rPr lang="en-US" sz="2400" dirty="0" err="1">
                <a:solidFill>
                  <a:srgbClr val="FFFFFF"/>
                </a:solidFill>
                <a:latin typeface="+mj-lt"/>
              </a:rPr>
              <a:t>missingness</a:t>
            </a:r>
            <a:r>
              <a:rPr lang="en-US" sz="2400" dirty="0">
                <a:solidFill>
                  <a:srgbClr val="FFFFFF"/>
                </a:solidFill>
                <a:latin typeface="+mj-lt"/>
              </a:rPr>
              <a:t> </a:t>
            </a:r>
            <a:r>
              <a:rPr lang="en-US" sz="2400" dirty="0" smtClean="0">
                <a:solidFill>
                  <a:srgbClr val="FFFFFF"/>
                </a:solidFill>
                <a:latin typeface="+mj-lt"/>
              </a:rPr>
              <a:t>conditions</a:t>
            </a:r>
          </a:p>
          <a:p>
            <a:endParaRPr lang="en-US" sz="2400" dirty="0">
              <a:solidFill>
                <a:srgbClr val="FFFFFF"/>
              </a:solidFill>
              <a:latin typeface="+mj-lt"/>
            </a:endParaRPr>
          </a:p>
          <a:p>
            <a:endParaRPr lang="en-US" sz="2400" dirty="0" smtClean="0">
              <a:solidFill>
                <a:srgbClr val="FFFFFF"/>
              </a:solidFill>
              <a:latin typeface="+mj-lt"/>
            </a:endParaRPr>
          </a:p>
          <a:p>
            <a:r>
              <a:rPr lang="en-US" sz="2400" dirty="0" smtClean="0">
                <a:solidFill>
                  <a:srgbClr val="FFFFFF"/>
                </a:solidFill>
                <a:latin typeface="+mj-lt"/>
              </a:rPr>
              <a:t>Lorien G. Elleman</a:t>
            </a:r>
            <a:endParaRPr lang="en-US" sz="2400" dirty="0">
              <a:solidFill>
                <a:srgbClr val="FFFFFF"/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1" name="Google Shape;3841;p14"/>
          <p:cNvSpPr txBox="1">
            <a:spLocks noGrp="1"/>
          </p:cNvSpPr>
          <p:nvPr>
            <p:ph type="title"/>
          </p:nvPr>
        </p:nvSpPr>
        <p:spPr>
          <a:xfrm>
            <a:off x="718300" y="739375"/>
            <a:ext cx="67611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 dirty="0" smtClean="0">
                <a:latin typeface="+mj-lt"/>
              </a:rPr>
              <a:t>Overview</a:t>
            </a:r>
            <a:endParaRPr sz="4800" dirty="0">
              <a:latin typeface="+mj-lt"/>
            </a:endParaRPr>
          </a:p>
        </p:txBody>
      </p:sp>
      <p:sp>
        <p:nvSpPr>
          <p:cNvPr id="3843" name="Google Shape;3843;p14"/>
          <p:cNvSpPr txBox="1">
            <a:spLocks noGrp="1"/>
          </p:cNvSpPr>
          <p:nvPr>
            <p:ph type="body" idx="1"/>
          </p:nvPr>
        </p:nvSpPr>
        <p:spPr>
          <a:xfrm>
            <a:off x="718300" y="1762651"/>
            <a:ext cx="6761100" cy="314593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85750" indent="-285750">
              <a:buClr>
                <a:schemeClr val="dk1"/>
              </a:buClr>
              <a:buSzPts val="1100"/>
              <a:buFont typeface="Wingdings" charset="2"/>
              <a:buChar char="q"/>
            </a:pPr>
            <a:r>
              <a:rPr lang="en-US" sz="2200" b="1" dirty="0" smtClean="0">
                <a:latin typeface="+mn-lt"/>
                <a:ea typeface="Titillium Web"/>
                <a:cs typeface="Titillium Web"/>
                <a:sym typeface="Titillium Web"/>
              </a:rPr>
              <a:t>What is statistical learning (SL)?</a:t>
            </a:r>
          </a:p>
          <a:p>
            <a:pPr marL="285750" indent="-285750">
              <a:buClr>
                <a:schemeClr val="dk1"/>
              </a:buClr>
              <a:buSzPts val="1100"/>
              <a:buFont typeface="Wingdings" charset="2"/>
              <a:buChar char="q"/>
            </a:pPr>
            <a:r>
              <a:rPr lang="en-US" sz="2200" b="1" dirty="0" smtClean="0">
                <a:latin typeface="+mn-lt"/>
                <a:ea typeface="Titillium Web"/>
                <a:cs typeface="Titillium Web"/>
                <a:sym typeface="Titillium Web"/>
              </a:rPr>
              <a:t>One way SL can be applied to personality.</a:t>
            </a:r>
          </a:p>
          <a:p>
            <a:pPr marL="285750" indent="-285750">
              <a:buClr>
                <a:schemeClr val="dk1"/>
              </a:buClr>
              <a:buSzPts val="1100"/>
              <a:buFont typeface="Wingdings" charset="2"/>
              <a:buChar char="q"/>
            </a:pPr>
            <a:r>
              <a:rPr lang="en-US" sz="2200" b="1" dirty="0" smtClean="0">
                <a:latin typeface="+mn-lt"/>
                <a:ea typeface="Titillium Web"/>
                <a:cs typeface="Titillium Web"/>
                <a:sym typeface="Titillium Web"/>
              </a:rPr>
              <a:t>Introducing a new SL technique: BISCUIT!</a:t>
            </a:r>
          </a:p>
          <a:p>
            <a:pPr marL="285750" indent="-285750">
              <a:buClr>
                <a:schemeClr val="dk1"/>
              </a:buClr>
              <a:buSzPts val="1100"/>
              <a:buFont typeface="Wingdings" charset="2"/>
              <a:buChar char="q"/>
            </a:pPr>
            <a:r>
              <a:rPr lang="en-US" sz="2200" b="1" dirty="0" smtClean="0">
                <a:latin typeface="+mn-lt"/>
                <a:ea typeface="Titillium Web"/>
                <a:cs typeface="Titillium Web"/>
                <a:sym typeface="Titillium Web"/>
              </a:rPr>
              <a:t>Three other SL techniques in this study.</a:t>
            </a:r>
          </a:p>
          <a:p>
            <a:pPr marL="285750" indent="-285750">
              <a:buClr>
                <a:schemeClr val="dk1"/>
              </a:buClr>
              <a:buSzPts val="1100"/>
              <a:buFont typeface="Wingdings" charset="2"/>
              <a:buChar char="q"/>
            </a:pPr>
            <a:r>
              <a:rPr lang="en-US" sz="2200" b="1" dirty="0" smtClean="0">
                <a:latin typeface="+mn-lt"/>
                <a:ea typeface="Titillium Web"/>
                <a:cs typeface="Titillium Web"/>
                <a:sym typeface="Titillium Web"/>
              </a:rPr>
              <a:t>Methods, results, and conclusions.</a:t>
            </a: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lang="en-US" b="1" dirty="0" smtClean="0">
              <a:latin typeface="+mn-lt"/>
              <a:ea typeface="Titillium Web"/>
              <a:cs typeface="Titillium Web"/>
              <a:sym typeface="Titillium Web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b="1" dirty="0">
              <a:latin typeface="+mn-lt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3845" name="Google Shape;3845;p14"/>
          <p:cNvSpPr txBox="1">
            <a:spLocks noGrp="1"/>
          </p:cNvSpPr>
          <p:nvPr>
            <p:ph type="sldNum" idx="12"/>
          </p:nvPr>
        </p:nvSpPr>
        <p:spPr>
          <a:xfrm>
            <a:off x="91531" y="472020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</a:t>
            </a:fld>
            <a:endParaRPr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Shape 39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3" name="Google Shape;3923;p23"/>
          <p:cNvSpPr txBox="1">
            <a:spLocks noGrp="1"/>
          </p:cNvSpPr>
          <p:nvPr>
            <p:ph type="sldNum" idx="12"/>
          </p:nvPr>
        </p:nvSpPr>
        <p:spPr>
          <a:xfrm>
            <a:off x="91531" y="472020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3</a:t>
            </a:fld>
            <a:endParaRPr/>
          </a:p>
        </p:txBody>
      </p:sp>
      <p:sp>
        <p:nvSpPr>
          <p:cNvPr id="5" name="Google Shape;3841;p14"/>
          <p:cNvSpPr txBox="1">
            <a:spLocks/>
          </p:cNvSpPr>
          <p:nvPr/>
        </p:nvSpPr>
        <p:spPr>
          <a:xfrm>
            <a:off x="718300" y="206698"/>
            <a:ext cx="67611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sz="3600" dirty="0" smtClean="0">
                <a:solidFill>
                  <a:schemeClr val="bg1">
                    <a:lumMod val="95000"/>
                  </a:schemeClr>
                </a:solidFill>
                <a:latin typeface="+mj-lt"/>
                <a:ea typeface="Titillium Web"/>
                <a:sym typeface="Titillium Web"/>
              </a:rPr>
              <a:t>What is statistical learning (SL)?</a:t>
            </a:r>
            <a:endParaRPr lang="en-US" sz="3600" dirty="0">
              <a:solidFill>
                <a:schemeClr val="bg1">
                  <a:lumMod val="95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1742412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1" name="Google Shape;3841;p14"/>
          <p:cNvSpPr txBox="1">
            <a:spLocks noGrp="1"/>
          </p:cNvSpPr>
          <p:nvPr>
            <p:ph type="title"/>
          </p:nvPr>
        </p:nvSpPr>
        <p:spPr>
          <a:xfrm>
            <a:off x="718300" y="206698"/>
            <a:ext cx="67611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r>
              <a:rPr lang="en-US" dirty="0">
                <a:latin typeface="+mj-lt"/>
                <a:ea typeface="Titillium Web"/>
                <a:cs typeface="Arial"/>
                <a:sym typeface="Titillium Web"/>
              </a:rPr>
              <a:t>What </a:t>
            </a:r>
            <a:r>
              <a:rPr lang="en-US" dirty="0" smtClean="0">
                <a:latin typeface="+mj-lt"/>
                <a:ea typeface="Titillium Web"/>
                <a:cs typeface="Arial"/>
                <a:sym typeface="Titillium Web"/>
              </a:rPr>
              <a:t>is </a:t>
            </a:r>
            <a:r>
              <a:rPr lang="en-US" dirty="0">
                <a:latin typeface="+mj-lt"/>
                <a:ea typeface="Titillium Web"/>
                <a:cs typeface="Arial"/>
                <a:sym typeface="Titillium Web"/>
              </a:rPr>
              <a:t>statistical </a:t>
            </a:r>
            <a:r>
              <a:rPr lang="en-US" dirty="0" smtClean="0">
                <a:latin typeface="+mj-lt"/>
                <a:ea typeface="Titillium Web"/>
                <a:cs typeface="Arial"/>
                <a:sym typeface="Titillium Web"/>
              </a:rPr>
              <a:t>learning (SL)?</a:t>
            </a:r>
            <a:endParaRPr dirty="0">
              <a:latin typeface="+mj-lt"/>
              <a:cs typeface="Arial"/>
            </a:endParaRPr>
          </a:p>
        </p:txBody>
      </p:sp>
      <p:sp>
        <p:nvSpPr>
          <p:cNvPr id="3845" name="Google Shape;3845;p14"/>
          <p:cNvSpPr txBox="1">
            <a:spLocks noGrp="1"/>
          </p:cNvSpPr>
          <p:nvPr>
            <p:ph type="sldNum" idx="12"/>
          </p:nvPr>
        </p:nvSpPr>
        <p:spPr>
          <a:xfrm>
            <a:off x="91531" y="472020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4</a:t>
            </a:fld>
            <a:endParaRPr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6149" y="1065667"/>
            <a:ext cx="4161745" cy="4048134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6084014" y="4892925"/>
            <a:ext cx="84186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800" dirty="0" smtClean="0">
                <a:solidFill>
                  <a:srgbClr val="CCCCCC"/>
                </a:solidFill>
              </a:rPr>
              <a:t>©</a:t>
            </a:r>
            <a:r>
              <a:rPr lang="de-DE" sz="800" dirty="0" err="1" smtClean="0">
                <a:solidFill>
                  <a:srgbClr val="CCCCCC"/>
                </a:solidFill>
              </a:rPr>
              <a:t>SandSerif</a:t>
            </a:r>
            <a:endParaRPr lang="en-US" sz="800" dirty="0">
              <a:solidFill>
                <a:srgbClr val="CCCC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29334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1" name="Google Shape;3841;p14"/>
          <p:cNvSpPr txBox="1">
            <a:spLocks noGrp="1"/>
          </p:cNvSpPr>
          <p:nvPr>
            <p:ph type="title"/>
          </p:nvPr>
        </p:nvSpPr>
        <p:spPr>
          <a:xfrm>
            <a:off x="718300" y="206698"/>
            <a:ext cx="67611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r>
              <a:rPr lang="en-US" dirty="0">
                <a:latin typeface="+mj-lt"/>
                <a:ea typeface="Titillium Web"/>
                <a:cs typeface="Titillium Web"/>
                <a:sym typeface="Titillium Web"/>
              </a:rPr>
              <a:t>What </a:t>
            </a:r>
            <a:r>
              <a:rPr lang="en-US" dirty="0" smtClean="0">
                <a:latin typeface="+mj-lt"/>
                <a:ea typeface="Titillium Web"/>
                <a:cs typeface="Titillium Web"/>
                <a:sym typeface="Titillium Web"/>
              </a:rPr>
              <a:t>is </a:t>
            </a:r>
            <a:r>
              <a:rPr lang="en-US" dirty="0">
                <a:latin typeface="+mj-lt"/>
                <a:ea typeface="Titillium Web"/>
                <a:cs typeface="Titillium Web"/>
                <a:sym typeface="Titillium Web"/>
              </a:rPr>
              <a:t>statistical </a:t>
            </a:r>
            <a:r>
              <a:rPr lang="en-US" dirty="0" smtClean="0">
                <a:latin typeface="+mj-lt"/>
                <a:ea typeface="Titillium Web"/>
                <a:cs typeface="Titillium Web"/>
                <a:sym typeface="Titillium Web"/>
              </a:rPr>
              <a:t>learning (SL)?</a:t>
            </a:r>
            <a:endParaRPr dirty="0">
              <a:latin typeface="+mj-lt"/>
            </a:endParaRPr>
          </a:p>
        </p:txBody>
      </p:sp>
      <p:sp>
        <p:nvSpPr>
          <p:cNvPr id="3845" name="Google Shape;3845;p14"/>
          <p:cNvSpPr txBox="1">
            <a:spLocks noGrp="1"/>
          </p:cNvSpPr>
          <p:nvPr>
            <p:ph type="sldNum" idx="12"/>
          </p:nvPr>
        </p:nvSpPr>
        <p:spPr>
          <a:xfrm>
            <a:off x="91531" y="472020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5</a:t>
            </a:fld>
            <a:endParaRPr/>
          </a:p>
        </p:txBody>
      </p:sp>
      <p:sp>
        <p:nvSpPr>
          <p:cNvPr id="5" name="Google Shape;3843;p14"/>
          <p:cNvSpPr txBox="1">
            <a:spLocks noGrp="1"/>
          </p:cNvSpPr>
          <p:nvPr>
            <p:ph type="body" idx="1"/>
          </p:nvPr>
        </p:nvSpPr>
        <p:spPr>
          <a:xfrm>
            <a:off x="718303" y="1064098"/>
            <a:ext cx="6935845" cy="404970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85750" lvl="0" indent="-285750">
              <a:buClr>
                <a:schemeClr val="dk1"/>
              </a:buClr>
              <a:buSzPts val="1100"/>
              <a:buFont typeface="Wingdings" charset="2"/>
              <a:buChar char="q"/>
            </a:pPr>
            <a:r>
              <a:rPr lang="en-US" dirty="0" smtClean="0">
                <a:latin typeface="+mn-lt"/>
                <a:ea typeface="Titillium Web"/>
                <a:cs typeface="Titillium Web"/>
                <a:sym typeface="Titillium Web"/>
              </a:rPr>
              <a:t>“A </a:t>
            </a:r>
            <a:r>
              <a:rPr lang="en-US" dirty="0">
                <a:latin typeface="+mn-lt"/>
                <a:ea typeface="Titillium Web"/>
                <a:cs typeface="Titillium Web"/>
                <a:sym typeface="Titillium Web"/>
              </a:rPr>
              <a:t>set of tools for modeling and understanding complex </a:t>
            </a:r>
            <a:r>
              <a:rPr lang="en-US" dirty="0" smtClean="0">
                <a:latin typeface="+mn-lt"/>
                <a:ea typeface="Titillium Web"/>
                <a:cs typeface="Titillium Web"/>
                <a:sym typeface="Titillium Web"/>
              </a:rPr>
              <a:t>datasets” </a:t>
            </a:r>
            <a:r>
              <a:rPr lang="en-US" sz="800" dirty="0" smtClean="0">
                <a:solidFill>
                  <a:schemeClr val="tx2"/>
                </a:solidFill>
                <a:latin typeface="+mn-lt"/>
                <a:ea typeface="Titillium Web"/>
                <a:cs typeface="Titillium Web"/>
                <a:sym typeface="Titillium Web"/>
              </a:rPr>
              <a:t>(James, Witten, Hastie &amp; </a:t>
            </a:r>
            <a:r>
              <a:rPr lang="en-US" sz="800" dirty="0" err="1" smtClean="0">
                <a:solidFill>
                  <a:schemeClr val="tx2"/>
                </a:solidFill>
                <a:latin typeface="+mn-lt"/>
                <a:ea typeface="Titillium Web"/>
                <a:cs typeface="Titillium Web"/>
                <a:sym typeface="Titillium Web"/>
              </a:rPr>
              <a:t>Tibshirani</a:t>
            </a:r>
            <a:r>
              <a:rPr lang="en-US" sz="800" dirty="0" smtClean="0">
                <a:solidFill>
                  <a:schemeClr val="tx2"/>
                </a:solidFill>
                <a:latin typeface="+mn-lt"/>
                <a:ea typeface="Titillium Web"/>
                <a:cs typeface="Titillium Web"/>
                <a:sym typeface="Titillium Web"/>
              </a:rPr>
              <a:t>, 2017, p. 1).</a:t>
            </a:r>
          </a:p>
          <a:p>
            <a:pPr marL="285750" lvl="0" indent="-285750">
              <a:buClr>
                <a:schemeClr val="dk1"/>
              </a:buClr>
              <a:buSzPts val="1100"/>
              <a:buFont typeface="Wingdings" charset="2"/>
              <a:buChar char="q"/>
            </a:pPr>
            <a:endParaRPr lang="en-US" dirty="0" smtClean="0">
              <a:latin typeface="+mn-lt"/>
              <a:ea typeface="Titillium Web"/>
              <a:cs typeface="Titillium Web"/>
              <a:sym typeface="Titillium Web"/>
            </a:endParaRPr>
          </a:p>
          <a:p>
            <a:pPr marL="285750" lvl="0" indent="-285750">
              <a:buClr>
                <a:schemeClr val="dk1"/>
              </a:buClr>
              <a:buSzPts val="1100"/>
              <a:buFont typeface="Wingdings" charset="2"/>
              <a:buChar char="q"/>
            </a:pPr>
            <a:r>
              <a:rPr lang="en-US" dirty="0" smtClean="0">
                <a:latin typeface="+mn-lt"/>
                <a:ea typeface="Titillium Web"/>
                <a:cs typeface="Titillium Web"/>
                <a:sym typeface="Titillium Web"/>
              </a:rPr>
              <a:t>Generally, SL techniques are more complex than traditional methods of analysis (e.g., regression).</a:t>
            </a:r>
          </a:p>
          <a:p>
            <a:pPr marL="285750" lvl="0" indent="-285750">
              <a:buClr>
                <a:schemeClr val="dk1"/>
              </a:buClr>
              <a:buSzPts val="1100"/>
              <a:buFont typeface="Wingdings" charset="2"/>
              <a:buChar char="q"/>
            </a:pPr>
            <a:endParaRPr lang="en-US" dirty="0">
              <a:latin typeface="+mn-lt"/>
              <a:ea typeface="Titillium Web"/>
              <a:cs typeface="Titillium Web"/>
              <a:sym typeface="Titillium Web"/>
            </a:endParaRPr>
          </a:p>
          <a:p>
            <a:pPr marL="285750" lvl="0" indent="-285750">
              <a:buClr>
                <a:schemeClr val="dk1"/>
              </a:buClr>
              <a:buSzPts val="1100"/>
              <a:buFont typeface="Wingdings" charset="2"/>
              <a:buChar char="q"/>
            </a:pPr>
            <a:r>
              <a:rPr lang="en-US" dirty="0">
                <a:latin typeface="+mn-lt"/>
                <a:ea typeface="Titillium Web"/>
                <a:cs typeface="Titillium Web"/>
                <a:sym typeface="Titillium Web"/>
              </a:rPr>
              <a:t>S</a:t>
            </a:r>
            <a:r>
              <a:rPr lang="en-US" dirty="0" smtClean="0">
                <a:latin typeface="+mn-lt"/>
                <a:ea typeface="Titillium Web"/>
                <a:cs typeface="Titillium Web"/>
                <a:sym typeface="Titillium Web"/>
              </a:rPr>
              <a:t>ome SL techniques </a:t>
            </a:r>
            <a:r>
              <a:rPr lang="en-US" dirty="0" smtClean="0">
                <a:ea typeface="Titillium Web"/>
                <a:cs typeface="Titillium Web"/>
                <a:sym typeface="Titillium Web"/>
              </a:rPr>
              <a:t>modify those traditional methods.</a:t>
            </a:r>
          </a:p>
          <a:p>
            <a:pPr marL="285750" lvl="0" indent="-285750">
              <a:buClr>
                <a:schemeClr val="dk1"/>
              </a:buClr>
              <a:buSzPts val="1100"/>
              <a:buFont typeface="Wingdings" charset="2"/>
              <a:buChar char="q"/>
            </a:pPr>
            <a:endParaRPr lang="en-US" dirty="0">
              <a:ea typeface="Titillium Web"/>
              <a:cs typeface="Titillium Web"/>
              <a:sym typeface="Titillium Web"/>
            </a:endParaRPr>
          </a:p>
          <a:p>
            <a:pPr marL="285750" lvl="0" indent="-285750">
              <a:buClr>
                <a:schemeClr val="dk1"/>
              </a:buClr>
              <a:buSzPts val="1100"/>
              <a:buFont typeface="Wingdings" charset="2"/>
              <a:buChar char="q"/>
            </a:pPr>
            <a:r>
              <a:rPr lang="en-US" dirty="0" smtClean="0">
                <a:ea typeface="Titillium Web"/>
                <a:cs typeface="Titillium Web"/>
                <a:sym typeface="Titillium Web"/>
              </a:rPr>
              <a:t>Most SL techniques use more predicting variables.</a:t>
            </a:r>
            <a:endParaRPr lang="en-US" dirty="0" smtClean="0">
              <a:latin typeface="+mn-lt"/>
              <a:ea typeface="Titillium Web"/>
              <a:cs typeface="Titillium Web"/>
              <a:sym typeface="Titillium Web"/>
            </a:endParaRPr>
          </a:p>
          <a:p>
            <a:pPr marL="285750" lvl="0" indent="-285750">
              <a:buClr>
                <a:schemeClr val="dk1"/>
              </a:buClr>
              <a:buSzPts val="1100"/>
              <a:buFont typeface="Wingdings" charset="2"/>
              <a:buChar char="q"/>
            </a:pPr>
            <a:endParaRPr lang="en-US" dirty="0" smtClean="0">
              <a:latin typeface="+mn-lt"/>
              <a:ea typeface="Titillium Web"/>
              <a:cs typeface="Titillium Web"/>
              <a:sym typeface="Titillium Web"/>
            </a:endParaRPr>
          </a:p>
          <a:p>
            <a:pPr marL="285750" lvl="0" indent="-285750">
              <a:buClr>
                <a:schemeClr val="dk1"/>
              </a:buClr>
              <a:buSzPts val="1100"/>
              <a:buFont typeface="Wingdings" charset="2"/>
              <a:buChar char="q"/>
            </a:pPr>
            <a:r>
              <a:rPr lang="en-US" dirty="0" smtClean="0">
                <a:latin typeface="+mn-lt"/>
                <a:ea typeface="Titillium Web"/>
                <a:cs typeface="Titillium Web"/>
                <a:sym typeface="Titillium Web"/>
              </a:rPr>
              <a:t>This </a:t>
            </a:r>
            <a:r>
              <a:rPr lang="en-US" dirty="0" smtClean="0">
                <a:latin typeface="+mn-lt"/>
                <a:ea typeface="Titillium Web"/>
                <a:cs typeface="Titillium Web"/>
                <a:sym typeface="Titillium Web"/>
              </a:rPr>
              <a:t>talk focuses on supervised statistical learning.</a:t>
            </a:r>
          </a:p>
          <a:p>
            <a:pPr marL="742950" lvl="1" indent="-285750">
              <a:buClr>
                <a:schemeClr val="dk1"/>
              </a:buClr>
              <a:buSzPts val="1100"/>
              <a:buFont typeface="Wingdings" charset="2"/>
              <a:buChar char="Ø"/>
            </a:pPr>
            <a:r>
              <a:rPr lang="en-US" sz="1600" dirty="0" smtClean="0">
                <a:latin typeface="+mn-lt"/>
                <a:ea typeface="Titillium Web"/>
                <a:cs typeface="Titillium Web"/>
                <a:sym typeface="Titillium Web"/>
              </a:rPr>
              <a:t>For this study, that means using personality data to predict criteria.</a:t>
            </a:r>
          </a:p>
        </p:txBody>
      </p:sp>
    </p:spTree>
    <p:extLst>
      <p:ext uri="{BB962C8B-B14F-4D97-AF65-F5344CB8AC3E}">
        <p14:creationId xmlns:p14="http://schemas.microsoft.com/office/powerpoint/2010/main" val="15306118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1" name="Google Shape;3841;p14"/>
          <p:cNvSpPr txBox="1">
            <a:spLocks noGrp="1"/>
          </p:cNvSpPr>
          <p:nvPr>
            <p:ph type="title"/>
          </p:nvPr>
        </p:nvSpPr>
        <p:spPr>
          <a:xfrm>
            <a:off x="718300" y="206698"/>
            <a:ext cx="67611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r>
              <a:rPr lang="en-US" dirty="0" smtClean="0">
                <a:latin typeface="+mj-lt"/>
                <a:ea typeface="Titillium Web"/>
                <a:cs typeface="Titillium Web"/>
                <a:sym typeface="Titillium Web"/>
              </a:rPr>
              <a:t>Common features of SL </a:t>
            </a:r>
            <a:endParaRPr dirty="0">
              <a:latin typeface="+mj-lt"/>
            </a:endParaRPr>
          </a:p>
        </p:txBody>
      </p:sp>
      <p:sp>
        <p:nvSpPr>
          <p:cNvPr id="3845" name="Google Shape;3845;p14"/>
          <p:cNvSpPr txBox="1">
            <a:spLocks noGrp="1"/>
          </p:cNvSpPr>
          <p:nvPr>
            <p:ph type="sldNum" idx="12"/>
          </p:nvPr>
        </p:nvSpPr>
        <p:spPr>
          <a:xfrm>
            <a:off x="91531" y="472020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6</a:t>
            </a:fld>
            <a:endParaRPr/>
          </a:p>
        </p:txBody>
      </p:sp>
      <p:sp>
        <p:nvSpPr>
          <p:cNvPr id="5" name="Google Shape;3843;p14"/>
          <p:cNvSpPr txBox="1">
            <a:spLocks noGrp="1"/>
          </p:cNvSpPr>
          <p:nvPr>
            <p:ph type="body" idx="1"/>
          </p:nvPr>
        </p:nvSpPr>
        <p:spPr>
          <a:xfrm>
            <a:off x="718303" y="1110871"/>
            <a:ext cx="6935845" cy="360933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85750" lvl="0" indent="-285750">
              <a:buClr>
                <a:schemeClr val="dk1"/>
              </a:buClr>
              <a:buSzPts val="1100"/>
              <a:buFont typeface="Wingdings" charset="2"/>
              <a:buChar char="q"/>
            </a:pPr>
            <a:r>
              <a:rPr lang="en-US" sz="1700" dirty="0" smtClean="0">
                <a:latin typeface="+mn-lt"/>
                <a:ea typeface="Titillium Web"/>
                <a:cs typeface="Titillium Web"/>
                <a:sym typeface="Titillium Web"/>
              </a:rPr>
              <a:t>Sample is split </a:t>
            </a:r>
            <a:r>
              <a:rPr lang="en-US" sz="1700" dirty="0">
                <a:latin typeface="+mn-lt"/>
                <a:ea typeface="Titillium Web"/>
                <a:cs typeface="Titillium Web"/>
                <a:sym typeface="Titillium Web"/>
              </a:rPr>
              <a:t>into “training” and “test” data to reduce </a:t>
            </a:r>
            <a:r>
              <a:rPr lang="en-US" sz="1700" dirty="0" err="1">
                <a:latin typeface="+mn-lt"/>
                <a:ea typeface="Titillium Web"/>
                <a:cs typeface="Titillium Web"/>
                <a:sym typeface="Titillium Web"/>
              </a:rPr>
              <a:t>overfitting</a:t>
            </a:r>
            <a:r>
              <a:rPr lang="en-US" sz="1700" dirty="0" smtClean="0">
                <a:latin typeface="+mn-lt"/>
                <a:ea typeface="Titillium Web"/>
                <a:cs typeface="Titillium Web"/>
                <a:sym typeface="Titillium Web"/>
              </a:rPr>
              <a:t>.</a:t>
            </a:r>
            <a:endParaRPr lang="en-US" sz="1700" dirty="0">
              <a:latin typeface="+mn-lt"/>
              <a:ea typeface="Titillium Web"/>
              <a:cs typeface="Titillium Web"/>
              <a:sym typeface="Titillium Web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6356" y="2688496"/>
            <a:ext cx="2608511" cy="2448926"/>
          </a:xfrm>
          <a:prstGeom prst="rect">
            <a:avLst/>
          </a:prstGeom>
        </p:spPr>
      </p:pic>
      <p:sp>
        <p:nvSpPr>
          <p:cNvPr id="14" name="Left Brace 13"/>
          <p:cNvSpPr/>
          <p:nvPr/>
        </p:nvSpPr>
        <p:spPr>
          <a:xfrm>
            <a:off x="1965026" y="2688497"/>
            <a:ext cx="411883" cy="2448927"/>
          </a:xfrm>
          <a:prstGeom prst="leftBrace">
            <a:avLst/>
          </a:prstGeom>
          <a:ln>
            <a:solidFill>
              <a:srgbClr val="0A87A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736805" y="3675364"/>
            <a:ext cx="12282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3B55"/>
                </a:solidFill>
              </a:rPr>
              <a:t>Sample</a:t>
            </a:r>
            <a:endParaRPr lang="en-US" sz="2400" dirty="0">
              <a:solidFill>
                <a:srgbClr val="003B5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78634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1" name="Google Shape;3841;p14"/>
          <p:cNvSpPr txBox="1">
            <a:spLocks noGrp="1"/>
          </p:cNvSpPr>
          <p:nvPr>
            <p:ph type="title"/>
          </p:nvPr>
        </p:nvSpPr>
        <p:spPr>
          <a:xfrm>
            <a:off x="718300" y="206698"/>
            <a:ext cx="67611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r>
              <a:rPr lang="en-US" dirty="0" smtClean="0">
                <a:latin typeface="+mj-lt"/>
                <a:ea typeface="Titillium Web"/>
                <a:cs typeface="Titillium Web"/>
                <a:sym typeface="Titillium Web"/>
              </a:rPr>
              <a:t>Common features of SL </a:t>
            </a:r>
            <a:endParaRPr dirty="0">
              <a:latin typeface="+mj-lt"/>
            </a:endParaRPr>
          </a:p>
        </p:txBody>
      </p:sp>
      <p:sp>
        <p:nvSpPr>
          <p:cNvPr id="3845" name="Google Shape;3845;p14"/>
          <p:cNvSpPr txBox="1">
            <a:spLocks noGrp="1"/>
          </p:cNvSpPr>
          <p:nvPr>
            <p:ph type="sldNum" idx="12"/>
          </p:nvPr>
        </p:nvSpPr>
        <p:spPr>
          <a:xfrm>
            <a:off x="91531" y="472020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7</a:t>
            </a:fld>
            <a:endParaRPr/>
          </a:p>
        </p:txBody>
      </p:sp>
      <p:sp>
        <p:nvSpPr>
          <p:cNvPr id="5" name="Google Shape;3843;p14"/>
          <p:cNvSpPr txBox="1">
            <a:spLocks noGrp="1"/>
          </p:cNvSpPr>
          <p:nvPr>
            <p:ph type="body" idx="1"/>
          </p:nvPr>
        </p:nvSpPr>
        <p:spPr>
          <a:xfrm>
            <a:off x="718303" y="1107082"/>
            <a:ext cx="6935845" cy="360933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85750" lvl="0" indent="-285750">
              <a:buClr>
                <a:schemeClr val="dk1"/>
              </a:buClr>
              <a:buSzPts val="1100"/>
              <a:buFont typeface="Wingdings" charset="2"/>
              <a:buChar char="q"/>
            </a:pPr>
            <a:r>
              <a:rPr lang="en-US" sz="1700" dirty="0" smtClean="0">
                <a:latin typeface="+mn-lt"/>
                <a:ea typeface="Titillium Web"/>
                <a:cs typeface="Titillium Web"/>
                <a:sym typeface="Titillium Web"/>
              </a:rPr>
              <a:t>Sample is split into </a:t>
            </a:r>
            <a:r>
              <a:rPr lang="en-US" sz="1700" dirty="0">
                <a:latin typeface="+mn-lt"/>
                <a:ea typeface="Titillium Web"/>
                <a:cs typeface="Titillium Web"/>
                <a:sym typeface="Titillium Web"/>
              </a:rPr>
              <a:t>“training” and “test” data to reduce </a:t>
            </a:r>
            <a:r>
              <a:rPr lang="en-US" sz="1700" dirty="0" err="1">
                <a:latin typeface="+mn-lt"/>
                <a:ea typeface="Titillium Web"/>
                <a:cs typeface="Titillium Web"/>
                <a:sym typeface="Titillium Web"/>
              </a:rPr>
              <a:t>overfitting</a:t>
            </a:r>
            <a:r>
              <a:rPr lang="en-US" sz="1700" dirty="0">
                <a:latin typeface="+mn-lt"/>
                <a:ea typeface="Titillium Web"/>
                <a:cs typeface="Titillium Web"/>
                <a:sym typeface="Titillium Web"/>
              </a:rPr>
              <a:t>.</a:t>
            </a:r>
          </a:p>
          <a:p>
            <a:pPr marL="742950" lvl="1" indent="-285750">
              <a:buClr>
                <a:schemeClr val="dk1"/>
              </a:buClr>
              <a:buSzPts val="1100"/>
              <a:buFont typeface="Wingdings" charset="2"/>
              <a:buChar char="Ø"/>
            </a:pPr>
            <a:r>
              <a:rPr lang="en-US" sz="1500" dirty="0">
                <a:latin typeface="+mn-lt"/>
                <a:ea typeface="Titillium Web"/>
                <a:cs typeface="Titillium Web"/>
                <a:sym typeface="Titillium Web"/>
              </a:rPr>
              <a:t>An SL model is built (trained) on “training” data.</a:t>
            </a:r>
          </a:p>
          <a:p>
            <a:pPr marL="742950" lvl="1" indent="-285750">
              <a:buClr>
                <a:schemeClr val="dk1"/>
              </a:buClr>
              <a:buSzPts val="1100"/>
              <a:buFont typeface="Wingdings" charset="2"/>
              <a:buChar char="Ø"/>
            </a:pPr>
            <a:r>
              <a:rPr lang="en-US" sz="1500" dirty="0">
                <a:latin typeface="+mn-lt"/>
                <a:ea typeface="Titillium Web"/>
                <a:cs typeface="Titillium Web"/>
                <a:sym typeface="Titillium Web"/>
              </a:rPr>
              <a:t>“Test” data serves to test the model’s predictive accuracy</a:t>
            </a:r>
            <a:r>
              <a:rPr lang="en-US" sz="1500" dirty="0" smtClean="0">
                <a:latin typeface="+mn-lt"/>
                <a:ea typeface="Titillium Web"/>
                <a:cs typeface="Titillium Web"/>
                <a:sym typeface="Titillium Web"/>
              </a:rPr>
              <a:t>.</a:t>
            </a:r>
          </a:p>
          <a:p>
            <a:pPr marL="285750" lvl="0" indent="-285750">
              <a:buClr>
                <a:schemeClr val="dk1"/>
              </a:buClr>
              <a:buSzPts val="1100"/>
              <a:buFont typeface="Wingdings" charset="2"/>
              <a:buChar char="q"/>
            </a:pPr>
            <a:r>
              <a:rPr lang="en-US" sz="1700" dirty="0">
                <a:ea typeface="Titillium Web"/>
                <a:cs typeface="Titillium Web"/>
                <a:sym typeface="Titillium Web"/>
              </a:rPr>
              <a:t>Goal: Maximize a model’s predictive accuracy of test data.</a:t>
            </a:r>
          </a:p>
          <a:p>
            <a:pPr marL="742950" lvl="1" indent="-285750">
              <a:buClr>
                <a:schemeClr val="dk1"/>
              </a:buClr>
              <a:buSzPts val="1100"/>
              <a:buFont typeface="Wingdings" charset="2"/>
              <a:buChar char="Ø"/>
            </a:pPr>
            <a:r>
              <a:rPr lang="en-US" sz="1500" dirty="0">
                <a:ea typeface="Titillium Web"/>
                <a:cs typeface="Titillium Web"/>
                <a:sym typeface="Titillium Web"/>
              </a:rPr>
              <a:t>How? By reducing model </a:t>
            </a:r>
            <a:r>
              <a:rPr lang="en-US" sz="1500" dirty="0" err="1">
                <a:ea typeface="Titillium Web"/>
                <a:cs typeface="Titillium Web"/>
                <a:sym typeface="Titillium Web"/>
              </a:rPr>
              <a:t>overfitting</a:t>
            </a:r>
            <a:r>
              <a:rPr lang="en-US" sz="1500" dirty="0">
                <a:ea typeface="Titillium Web"/>
                <a:cs typeface="Titillium Web"/>
                <a:sym typeface="Titillium Web"/>
              </a:rPr>
              <a:t> of the training data</a:t>
            </a:r>
            <a:r>
              <a:rPr lang="en-US" sz="1500" dirty="0" smtClean="0">
                <a:ea typeface="Titillium Web"/>
                <a:cs typeface="Titillium Web"/>
                <a:sym typeface="Titillium Web"/>
              </a:rPr>
              <a:t>.</a:t>
            </a:r>
            <a:endParaRPr lang="en-US" sz="1500" dirty="0">
              <a:ea typeface="Titillium Web"/>
              <a:cs typeface="Titillium Web"/>
              <a:sym typeface="Titillium Web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6356" y="2688497"/>
            <a:ext cx="2608511" cy="2448927"/>
          </a:xfrm>
          <a:prstGeom prst="rect">
            <a:avLst/>
          </a:prstGeom>
        </p:spPr>
      </p:pic>
      <p:sp>
        <p:nvSpPr>
          <p:cNvPr id="4" name="Left Brace 3"/>
          <p:cNvSpPr/>
          <p:nvPr/>
        </p:nvSpPr>
        <p:spPr>
          <a:xfrm>
            <a:off x="1965026" y="2688497"/>
            <a:ext cx="411883" cy="2448927"/>
          </a:xfrm>
          <a:prstGeom prst="leftBrace">
            <a:avLst/>
          </a:prstGeom>
          <a:ln>
            <a:solidFill>
              <a:srgbClr val="0A87A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736805" y="3675364"/>
            <a:ext cx="12282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3B55"/>
                </a:solidFill>
              </a:rPr>
              <a:t>Sample</a:t>
            </a:r>
            <a:endParaRPr lang="en-US" sz="2400" dirty="0">
              <a:solidFill>
                <a:srgbClr val="003B55"/>
              </a:solidFill>
            </a:endParaRPr>
          </a:p>
        </p:txBody>
      </p:sp>
      <p:sp>
        <p:nvSpPr>
          <p:cNvPr id="7" name="Right Brace 6"/>
          <p:cNvSpPr/>
          <p:nvPr/>
        </p:nvSpPr>
        <p:spPr>
          <a:xfrm>
            <a:off x="5034864" y="3975714"/>
            <a:ext cx="285281" cy="1098424"/>
          </a:xfrm>
          <a:prstGeom prst="rightBrace">
            <a:avLst/>
          </a:prstGeom>
          <a:ln>
            <a:solidFill>
              <a:srgbClr val="0A87A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5411325" y="4289429"/>
            <a:ext cx="14677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3B55"/>
                </a:solidFill>
              </a:rPr>
              <a:t>Test data</a:t>
            </a:r>
            <a:endParaRPr lang="en-US" sz="2400" dirty="0">
              <a:solidFill>
                <a:srgbClr val="003B55"/>
              </a:solidFill>
            </a:endParaRPr>
          </a:p>
        </p:txBody>
      </p:sp>
      <p:sp>
        <p:nvSpPr>
          <p:cNvPr id="11" name="Right Brace 10"/>
          <p:cNvSpPr/>
          <p:nvPr/>
        </p:nvSpPr>
        <p:spPr>
          <a:xfrm>
            <a:off x="5034864" y="2688496"/>
            <a:ext cx="285281" cy="1218564"/>
          </a:xfrm>
          <a:prstGeom prst="rightBrace">
            <a:avLst/>
          </a:prstGeom>
          <a:ln>
            <a:solidFill>
              <a:srgbClr val="0A87A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5411329" y="3071755"/>
            <a:ext cx="19811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3B55"/>
                </a:solidFill>
              </a:rPr>
              <a:t>Training data</a:t>
            </a:r>
            <a:endParaRPr lang="en-US" sz="2400" dirty="0">
              <a:solidFill>
                <a:srgbClr val="003B5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39745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1" name="Google Shape;3841;p14"/>
          <p:cNvSpPr txBox="1">
            <a:spLocks noGrp="1"/>
          </p:cNvSpPr>
          <p:nvPr>
            <p:ph type="title"/>
          </p:nvPr>
        </p:nvSpPr>
        <p:spPr>
          <a:xfrm>
            <a:off x="718300" y="206698"/>
            <a:ext cx="6935844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r>
              <a:rPr lang="en-US" sz="2800" dirty="0">
                <a:latin typeface="+mj-lt"/>
                <a:ea typeface="Titillium Web"/>
                <a:cs typeface="Titillium Web"/>
                <a:sym typeface="Titillium Web"/>
              </a:rPr>
              <a:t>One way SL can be applied to </a:t>
            </a:r>
            <a:r>
              <a:rPr lang="en-US" sz="2800" dirty="0" smtClean="0">
                <a:latin typeface="+mj-lt"/>
                <a:ea typeface="Titillium Web"/>
                <a:cs typeface="Titillium Web"/>
                <a:sym typeface="Titillium Web"/>
              </a:rPr>
              <a:t>personality</a:t>
            </a:r>
            <a:endParaRPr lang="en-US" sz="2800" dirty="0">
              <a:latin typeface="+mj-lt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3845" name="Google Shape;3845;p14"/>
          <p:cNvSpPr txBox="1">
            <a:spLocks noGrp="1"/>
          </p:cNvSpPr>
          <p:nvPr>
            <p:ph type="sldNum" idx="12"/>
          </p:nvPr>
        </p:nvSpPr>
        <p:spPr>
          <a:xfrm>
            <a:off x="91531" y="472020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8</a:t>
            </a:fld>
            <a:endParaRPr/>
          </a:p>
        </p:txBody>
      </p:sp>
      <p:sp>
        <p:nvSpPr>
          <p:cNvPr id="5" name="Google Shape;3843;p14"/>
          <p:cNvSpPr txBox="1">
            <a:spLocks noGrp="1"/>
          </p:cNvSpPr>
          <p:nvPr>
            <p:ph type="body" idx="1"/>
          </p:nvPr>
        </p:nvSpPr>
        <p:spPr>
          <a:xfrm>
            <a:off x="718304" y="1143555"/>
            <a:ext cx="6935845" cy="368582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85750" lvl="0" indent="-285750">
              <a:buClr>
                <a:schemeClr val="dk1"/>
              </a:buClr>
              <a:buSzPts val="1100"/>
              <a:buFont typeface="Wingdings" charset="2"/>
              <a:buChar char="q"/>
            </a:pPr>
            <a:r>
              <a:rPr lang="en-US" dirty="0" smtClean="0">
                <a:latin typeface="+mn-lt"/>
                <a:ea typeface="Titillium Web"/>
                <a:cs typeface="Titillium Web"/>
                <a:sym typeface="Titillium Web"/>
              </a:rPr>
              <a:t>Prediction of criteria with personality “nuances” (McCrae, 2015).</a:t>
            </a:r>
          </a:p>
          <a:p>
            <a:pPr marL="742950" lvl="1" indent="-285750">
              <a:buClr>
                <a:schemeClr val="dk1"/>
              </a:buClr>
              <a:buSzPts val="1100"/>
              <a:buFont typeface="Wingdings" charset="2"/>
              <a:buChar char="Ø"/>
            </a:pPr>
            <a:r>
              <a:rPr lang="en-US" sz="1600" dirty="0" smtClean="0">
                <a:latin typeface="+mn-lt"/>
                <a:ea typeface="Titillium Web"/>
                <a:cs typeface="Titillium Web"/>
                <a:sym typeface="Titillium Web"/>
              </a:rPr>
              <a:t>AKA, personality items</a:t>
            </a:r>
          </a:p>
          <a:p>
            <a:pPr marL="285750" indent="-285750">
              <a:spcBef>
                <a:spcPts val="1200"/>
              </a:spcBef>
              <a:buClr>
                <a:schemeClr val="dk1"/>
              </a:buClr>
              <a:buSzPts val="1100"/>
              <a:buFont typeface="Wingdings" charset="2"/>
              <a:buChar char="q"/>
            </a:pPr>
            <a:r>
              <a:rPr lang="en-US" dirty="0" smtClean="0">
                <a:latin typeface="+mn-lt"/>
                <a:ea typeface="Titillium Web"/>
                <a:cs typeface="Titillium Web"/>
                <a:sym typeface="Titillium Web"/>
              </a:rPr>
              <a:t>Personality items:</a:t>
            </a:r>
          </a:p>
          <a:p>
            <a:pPr marL="742950" lvl="1" indent="-285750">
              <a:buClr>
                <a:schemeClr val="dk1"/>
              </a:buClr>
              <a:buSzPts val="1100"/>
              <a:buFont typeface="Wingdings" charset="2"/>
              <a:buChar char="Ø"/>
            </a:pPr>
            <a:r>
              <a:rPr lang="en-US" sz="1600" dirty="0" smtClean="0">
                <a:latin typeface="+mn-lt"/>
                <a:ea typeface="Titillium Web"/>
                <a:cs typeface="Titillium Web"/>
                <a:sym typeface="Titillium Web"/>
              </a:rPr>
              <a:t>Cross-</a:t>
            </a:r>
            <a:r>
              <a:rPr lang="en-US" sz="1600" dirty="0">
                <a:latin typeface="+mn-lt"/>
                <a:ea typeface="Titillium Web"/>
                <a:cs typeface="Titillium Web"/>
                <a:sym typeface="Titillium Web"/>
              </a:rPr>
              <a:t>rater agreement </a:t>
            </a:r>
            <a:r>
              <a:rPr lang="en-US" sz="800" dirty="0" smtClean="0">
                <a:solidFill>
                  <a:srgbClr val="CCCCCC"/>
                </a:solidFill>
                <a:latin typeface="+mn-lt"/>
                <a:ea typeface="Titillium Web"/>
                <a:cs typeface="Titillium Web"/>
                <a:sym typeface="Titillium Web"/>
              </a:rPr>
              <a:t>(</a:t>
            </a:r>
            <a:r>
              <a:rPr lang="en-US" sz="800" dirty="0" err="1" smtClean="0">
                <a:solidFill>
                  <a:srgbClr val="CCCCCC"/>
                </a:solidFill>
                <a:latin typeface="+mn-lt"/>
                <a:ea typeface="Titillium Web"/>
                <a:cs typeface="Titillium Web"/>
                <a:sym typeface="Titillium Web"/>
              </a:rPr>
              <a:t>M</a:t>
            </a:r>
            <a:r>
              <a:rPr lang="en-US" sz="800" dirty="0" err="1" smtClean="0">
                <a:solidFill>
                  <a:srgbClr val="CCCCCC"/>
                </a:solidFill>
                <a:latin typeface="+mn-lt"/>
                <a:ea typeface="Lucida Grande"/>
                <a:cs typeface="Lucida Grande"/>
              </a:rPr>
              <a:t>õ</a:t>
            </a:r>
            <a:r>
              <a:rPr lang="en-US" sz="800" dirty="0" err="1" smtClean="0">
                <a:solidFill>
                  <a:srgbClr val="CCCCCC"/>
                </a:solidFill>
                <a:latin typeface="+mn-lt"/>
                <a:ea typeface="Titillium Web"/>
                <a:cs typeface="Titillium Web"/>
                <a:sym typeface="Titillium Web"/>
              </a:rPr>
              <a:t>ttus</a:t>
            </a:r>
            <a:r>
              <a:rPr lang="en-US" sz="800" dirty="0">
                <a:solidFill>
                  <a:srgbClr val="CCCCCC"/>
                </a:solidFill>
                <a:latin typeface="+mn-lt"/>
                <a:ea typeface="Titillium Web"/>
                <a:cs typeface="Titillium Web"/>
                <a:sym typeface="Titillium Web"/>
              </a:rPr>
              <a:t>, McCrae, </a:t>
            </a:r>
            <a:r>
              <a:rPr lang="en-US" sz="800" dirty="0" err="1">
                <a:solidFill>
                  <a:srgbClr val="CCCCCC"/>
                </a:solidFill>
                <a:latin typeface="+mn-lt"/>
                <a:ea typeface="Titillium Web"/>
                <a:cs typeface="Titillium Web"/>
                <a:sym typeface="Titillium Web"/>
              </a:rPr>
              <a:t>Allik</a:t>
            </a:r>
            <a:r>
              <a:rPr lang="en-US" sz="800" dirty="0">
                <a:solidFill>
                  <a:srgbClr val="CCCCCC"/>
                </a:solidFill>
                <a:latin typeface="+mn-lt"/>
                <a:ea typeface="Titillium Web"/>
                <a:cs typeface="Titillium Web"/>
                <a:sym typeface="Titillium Web"/>
              </a:rPr>
              <a:t>, &amp; </a:t>
            </a:r>
            <a:r>
              <a:rPr lang="en-US" sz="800" dirty="0" err="1">
                <a:solidFill>
                  <a:srgbClr val="CCCCCC"/>
                </a:solidFill>
                <a:latin typeface="+mn-lt"/>
                <a:ea typeface="Titillium Web"/>
                <a:cs typeface="Titillium Web"/>
                <a:sym typeface="Titillium Web"/>
              </a:rPr>
              <a:t>Realo</a:t>
            </a:r>
            <a:r>
              <a:rPr lang="en-US" sz="800" dirty="0">
                <a:solidFill>
                  <a:srgbClr val="CCCCCC"/>
                </a:solidFill>
                <a:latin typeface="+mn-lt"/>
                <a:ea typeface="Titillium Web"/>
                <a:cs typeface="Titillium Web"/>
                <a:sym typeface="Titillium Web"/>
              </a:rPr>
              <a:t>, </a:t>
            </a:r>
            <a:r>
              <a:rPr lang="en-US" sz="800" dirty="0" smtClean="0">
                <a:solidFill>
                  <a:srgbClr val="CCCCCC"/>
                </a:solidFill>
                <a:latin typeface="+mn-lt"/>
                <a:ea typeface="Titillium Web"/>
                <a:cs typeface="Titillium Web"/>
                <a:sym typeface="Titillium Web"/>
              </a:rPr>
              <a:t>2014)</a:t>
            </a:r>
          </a:p>
          <a:p>
            <a:pPr marL="742950" lvl="1" indent="-285750">
              <a:buClr>
                <a:schemeClr val="dk1"/>
              </a:buClr>
              <a:buSzPts val="1100"/>
              <a:buFont typeface="Wingdings" charset="2"/>
              <a:buChar char="Ø"/>
            </a:pPr>
            <a:r>
              <a:rPr lang="en-US" sz="1600" dirty="0" smtClean="0">
                <a:latin typeface="+mn-lt"/>
                <a:ea typeface="Titillium Web"/>
                <a:cs typeface="Titillium Web"/>
                <a:sym typeface="Titillium Web"/>
              </a:rPr>
              <a:t>Rank</a:t>
            </a:r>
            <a:r>
              <a:rPr lang="en-US" sz="1600" dirty="0">
                <a:latin typeface="+mn-lt"/>
                <a:ea typeface="Titillium Web"/>
                <a:cs typeface="Titillium Web"/>
                <a:sym typeface="Titillium Web"/>
              </a:rPr>
              <a:t>-order stability over time, and are heritable </a:t>
            </a:r>
            <a:r>
              <a:rPr lang="en-US" sz="800" dirty="0">
                <a:solidFill>
                  <a:srgbClr val="CCCCCC"/>
                </a:solidFill>
                <a:latin typeface="+mn-lt"/>
                <a:ea typeface="Titillium Web"/>
                <a:cs typeface="Titillium Web"/>
                <a:sym typeface="Titillium Web"/>
              </a:rPr>
              <a:t>(</a:t>
            </a:r>
            <a:r>
              <a:rPr lang="en-US" sz="800" dirty="0" err="1" smtClean="0">
                <a:solidFill>
                  <a:srgbClr val="CCCCCC"/>
                </a:solidFill>
                <a:latin typeface="+mn-lt"/>
                <a:ea typeface="Titillium Web"/>
                <a:cs typeface="Titillium Web"/>
                <a:sym typeface="Titillium Web"/>
              </a:rPr>
              <a:t>M</a:t>
            </a:r>
            <a:r>
              <a:rPr lang="en-US" sz="800" dirty="0" err="1">
                <a:solidFill>
                  <a:srgbClr val="CCCCCC"/>
                </a:solidFill>
                <a:ea typeface="Lucida Grande"/>
                <a:cs typeface="Lucida Grande"/>
              </a:rPr>
              <a:t>õ</a:t>
            </a:r>
            <a:r>
              <a:rPr lang="en-US" sz="800" dirty="0" err="1" smtClean="0">
                <a:solidFill>
                  <a:srgbClr val="CCCCCC"/>
                </a:solidFill>
                <a:latin typeface="+mn-lt"/>
                <a:ea typeface="Titillium Web"/>
                <a:cs typeface="Titillium Web"/>
                <a:sym typeface="Titillium Web"/>
              </a:rPr>
              <a:t>ttus</a:t>
            </a:r>
            <a:r>
              <a:rPr lang="en-US" sz="800" dirty="0">
                <a:solidFill>
                  <a:srgbClr val="CCCCCC"/>
                </a:solidFill>
                <a:latin typeface="+mn-lt"/>
                <a:ea typeface="Titillium Web"/>
                <a:cs typeface="Titillium Web"/>
                <a:sym typeface="Titillium Web"/>
              </a:rPr>
              <a:t>, </a:t>
            </a:r>
            <a:r>
              <a:rPr lang="en-US" sz="800" dirty="0" err="1">
                <a:solidFill>
                  <a:srgbClr val="CCCCCC"/>
                </a:solidFill>
                <a:latin typeface="+mn-lt"/>
                <a:ea typeface="Titillium Web"/>
                <a:cs typeface="Titillium Web"/>
                <a:sym typeface="Titillium Web"/>
              </a:rPr>
              <a:t>Kandler</a:t>
            </a:r>
            <a:r>
              <a:rPr lang="en-US" sz="800" dirty="0">
                <a:solidFill>
                  <a:srgbClr val="CCCCCC"/>
                </a:solidFill>
                <a:latin typeface="+mn-lt"/>
                <a:ea typeface="Titillium Web"/>
                <a:cs typeface="Titillium Web"/>
                <a:sym typeface="Titillium Web"/>
              </a:rPr>
              <a:t>, </a:t>
            </a:r>
            <a:r>
              <a:rPr lang="en-US" sz="800" dirty="0" err="1">
                <a:solidFill>
                  <a:srgbClr val="CCCCCC"/>
                </a:solidFill>
                <a:latin typeface="+mn-lt"/>
                <a:ea typeface="Titillium Web"/>
                <a:cs typeface="Titillium Web"/>
                <a:sym typeface="Titillium Web"/>
              </a:rPr>
              <a:t>Bleidorn</a:t>
            </a:r>
            <a:r>
              <a:rPr lang="en-US" sz="800" dirty="0">
                <a:solidFill>
                  <a:srgbClr val="CCCCCC"/>
                </a:solidFill>
                <a:latin typeface="+mn-lt"/>
                <a:ea typeface="Titillium Web"/>
                <a:cs typeface="Titillium Web"/>
                <a:sym typeface="Titillium Web"/>
              </a:rPr>
              <a:t>, Riemann, &amp; McCrae, 2017; </a:t>
            </a:r>
            <a:r>
              <a:rPr lang="en-US" sz="800" dirty="0" err="1" smtClean="0">
                <a:solidFill>
                  <a:srgbClr val="CCCCCC"/>
                </a:solidFill>
                <a:latin typeface="+mn-lt"/>
                <a:ea typeface="Titillium Web"/>
                <a:cs typeface="Titillium Web"/>
                <a:sym typeface="Titillium Web"/>
              </a:rPr>
              <a:t>M</a:t>
            </a:r>
            <a:r>
              <a:rPr lang="en-US" sz="800" dirty="0" err="1" smtClean="0">
                <a:solidFill>
                  <a:srgbClr val="CCCCCC"/>
                </a:solidFill>
                <a:ea typeface="Lucida Grande"/>
                <a:cs typeface="Lucida Grande"/>
              </a:rPr>
              <a:t>õ</a:t>
            </a:r>
            <a:r>
              <a:rPr lang="en-US" sz="800" dirty="0" err="1" smtClean="0">
                <a:solidFill>
                  <a:srgbClr val="CCCCCC"/>
                </a:solidFill>
                <a:latin typeface="+mn-lt"/>
                <a:ea typeface="Titillium Web"/>
                <a:cs typeface="Titillium Web"/>
                <a:sym typeface="Titillium Web"/>
              </a:rPr>
              <a:t>ttus</a:t>
            </a:r>
            <a:r>
              <a:rPr lang="en-US" sz="800" dirty="0">
                <a:solidFill>
                  <a:srgbClr val="CCCCCC"/>
                </a:solidFill>
                <a:latin typeface="+mn-lt"/>
                <a:ea typeface="Titillium Web"/>
                <a:cs typeface="Titillium Web"/>
                <a:sym typeface="Titillium Web"/>
              </a:rPr>
              <a:t>, </a:t>
            </a:r>
            <a:r>
              <a:rPr lang="en-US" sz="800" dirty="0" err="1">
                <a:solidFill>
                  <a:srgbClr val="CCCCCC"/>
                </a:solidFill>
                <a:latin typeface="+mn-lt"/>
                <a:ea typeface="Titillium Web"/>
                <a:cs typeface="Titillium Web"/>
                <a:sym typeface="Titillium Web"/>
              </a:rPr>
              <a:t>Sinick</a:t>
            </a:r>
            <a:r>
              <a:rPr lang="en-US" sz="800" dirty="0">
                <a:solidFill>
                  <a:srgbClr val="CCCCCC"/>
                </a:solidFill>
                <a:latin typeface="+mn-lt"/>
                <a:ea typeface="Titillium Web"/>
                <a:cs typeface="Titillium Web"/>
                <a:sym typeface="Titillium Web"/>
              </a:rPr>
              <a:t>, et al., 2018</a:t>
            </a:r>
            <a:r>
              <a:rPr lang="en-US" sz="800" dirty="0" smtClean="0">
                <a:solidFill>
                  <a:srgbClr val="CCCCCC"/>
                </a:solidFill>
                <a:latin typeface="+mn-lt"/>
                <a:ea typeface="Titillium Web"/>
                <a:cs typeface="Titillium Web"/>
                <a:sym typeface="Titillium Web"/>
              </a:rPr>
              <a:t>)</a:t>
            </a:r>
          </a:p>
          <a:p>
            <a:pPr marL="742950" lvl="1" indent="-285750">
              <a:buClr>
                <a:schemeClr val="dk1"/>
              </a:buClr>
              <a:buSzPts val="1100"/>
              <a:buFont typeface="Wingdings" charset="2"/>
              <a:buChar char="Ø"/>
            </a:pPr>
            <a:r>
              <a:rPr lang="en-US" sz="1600" dirty="0" smtClean="0">
                <a:latin typeface="+mn-lt"/>
                <a:ea typeface="Titillium Web"/>
                <a:cs typeface="Titillium Web"/>
                <a:sym typeface="Titillium Web"/>
              </a:rPr>
              <a:t>Out-predict domains (e.g., Big Five</a:t>
            </a:r>
            <a:r>
              <a:rPr lang="en-US" sz="1600" dirty="0">
                <a:latin typeface="+mn-lt"/>
                <a:ea typeface="Titillium Web"/>
                <a:cs typeface="Titillium Web"/>
                <a:sym typeface="Titillium Web"/>
              </a:rPr>
              <a:t>) and narrower facets</a:t>
            </a:r>
            <a:r>
              <a:rPr lang="en-US" dirty="0">
                <a:latin typeface="+mn-lt"/>
                <a:ea typeface="Titillium Web"/>
                <a:cs typeface="Titillium Web"/>
                <a:sym typeface="Titillium Web"/>
              </a:rPr>
              <a:t> </a:t>
            </a:r>
            <a:r>
              <a:rPr lang="en-US" sz="800" dirty="0">
                <a:solidFill>
                  <a:srgbClr val="CCCCCC"/>
                </a:solidFill>
                <a:latin typeface="+mn-lt"/>
                <a:ea typeface="Titillium Web"/>
                <a:cs typeface="Titillium Web"/>
                <a:sym typeface="Titillium Web"/>
              </a:rPr>
              <a:t>(</a:t>
            </a:r>
            <a:r>
              <a:rPr lang="en-US" sz="800" dirty="0" err="1">
                <a:solidFill>
                  <a:srgbClr val="CCCCCC"/>
                </a:solidFill>
                <a:latin typeface="+mn-lt"/>
                <a:ea typeface="Titillium Web"/>
                <a:cs typeface="Titillium Web"/>
                <a:sym typeface="Titillium Web"/>
              </a:rPr>
              <a:t>Seeboth</a:t>
            </a:r>
            <a:r>
              <a:rPr lang="en-US" sz="800" dirty="0">
                <a:solidFill>
                  <a:srgbClr val="CCCCCC"/>
                </a:solidFill>
                <a:latin typeface="+mn-lt"/>
                <a:ea typeface="Titillium Web"/>
                <a:cs typeface="Titillium Web"/>
                <a:sym typeface="Titillium Web"/>
              </a:rPr>
              <a:t> &amp; </a:t>
            </a:r>
            <a:r>
              <a:rPr lang="en-US" sz="800" dirty="0" err="1">
                <a:solidFill>
                  <a:srgbClr val="CCCCCC"/>
                </a:solidFill>
                <a:ea typeface="Titillium Web"/>
                <a:cs typeface="Titillium Web"/>
                <a:sym typeface="Titillium Web"/>
              </a:rPr>
              <a:t>M</a:t>
            </a:r>
            <a:r>
              <a:rPr lang="en-US" sz="800" dirty="0" err="1">
                <a:solidFill>
                  <a:srgbClr val="CCCCCC"/>
                </a:solidFill>
                <a:ea typeface="Lucida Grande"/>
                <a:cs typeface="Lucida Grande"/>
              </a:rPr>
              <a:t>õ</a:t>
            </a:r>
            <a:r>
              <a:rPr lang="en-US" sz="800" dirty="0" err="1">
                <a:solidFill>
                  <a:srgbClr val="CCCCCC"/>
                </a:solidFill>
                <a:ea typeface="Titillium Web"/>
                <a:cs typeface="Titillium Web"/>
                <a:sym typeface="Titillium Web"/>
              </a:rPr>
              <a:t>ttus</a:t>
            </a:r>
            <a:r>
              <a:rPr lang="en-US" sz="800" dirty="0" smtClean="0">
                <a:solidFill>
                  <a:srgbClr val="CCCCCC"/>
                </a:solidFill>
                <a:latin typeface="+mn-lt"/>
                <a:ea typeface="Titillium Web"/>
                <a:cs typeface="Titillium Web"/>
                <a:sym typeface="Titillium Web"/>
              </a:rPr>
              <a:t>, </a:t>
            </a:r>
            <a:r>
              <a:rPr lang="en-US" sz="800" dirty="0">
                <a:solidFill>
                  <a:srgbClr val="CCCCCC"/>
                </a:solidFill>
                <a:latin typeface="+mn-lt"/>
                <a:ea typeface="Titillium Web"/>
                <a:cs typeface="Titillium Web"/>
                <a:sym typeface="Titillium Web"/>
              </a:rPr>
              <a:t>2018; </a:t>
            </a:r>
            <a:r>
              <a:rPr lang="en-US" sz="800" dirty="0" err="1">
                <a:solidFill>
                  <a:srgbClr val="CCCCCC"/>
                </a:solidFill>
                <a:ea typeface="Titillium Web"/>
                <a:cs typeface="Titillium Web"/>
                <a:sym typeface="Titillium Web"/>
              </a:rPr>
              <a:t>M</a:t>
            </a:r>
            <a:r>
              <a:rPr lang="en-US" sz="800" dirty="0" err="1">
                <a:solidFill>
                  <a:srgbClr val="CCCCCC"/>
                </a:solidFill>
                <a:ea typeface="Lucida Grande"/>
                <a:cs typeface="Lucida Grande"/>
              </a:rPr>
              <a:t>õ</a:t>
            </a:r>
            <a:r>
              <a:rPr lang="en-US" sz="800" dirty="0" err="1">
                <a:solidFill>
                  <a:srgbClr val="CCCCCC"/>
                </a:solidFill>
                <a:ea typeface="Titillium Web"/>
                <a:cs typeface="Titillium Web"/>
                <a:sym typeface="Titillium Web"/>
              </a:rPr>
              <a:t>ttus</a:t>
            </a:r>
            <a:r>
              <a:rPr lang="en-US" sz="800" dirty="0" smtClean="0">
                <a:solidFill>
                  <a:srgbClr val="CCCCCC"/>
                </a:solidFill>
                <a:latin typeface="+mn-lt"/>
                <a:ea typeface="Titillium Web"/>
                <a:cs typeface="Titillium Web"/>
                <a:sym typeface="Titillium Web"/>
              </a:rPr>
              <a:t> </a:t>
            </a:r>
            <a:r>
              <a:rPr lang="en-US" sz="800" dirty="0">
                <a:solidFill>
                  <a:srgbClr val="CCCCCC"/>
                </a:solidFill>
                <a:latin typeface="+mn-lt"/>
                <a:ea typeface="Titillium Web"/>
                <a:cs typeface="Titillium Web"/>
                <a:sym typeface="Titillium Web"/>
              </a:rPr>
              <a:t>et al., 2015; </a:t>
            </a:r>
            <a:r>
              <a:rPr lang="en-US" sz="800" dirty="0" err="1">
                <a:solidFill>
                  <a:srgbClr val="CCCCCC"/>
                </a:solidFill>
                <a:ea typeface="Titillium Web"/>
                <a:cs typeface="Titillium Web"/>
                <a:sym typeface="Titillium Web"/>
              </a:rPr>
              <a:t>M</a:t>
            </a:r>
            <a:r>
              <a:rPr lang="en-US" sz="800" dirty="0" err="1">
                <a:solidFill>
                  <a:srgbClr val="CCCCCC"/>
                </a:solidFill>
                <a:ea typeface="Lucida Grande"/>
                <a:cs typeface="Lucida Grande"/>
              </a:rPr>
              <a:t>õ</a:t>
            </a:r>
            <a:r>
              <a:rPr lang="en-US" sz="800" dirty="0" err="1">
                <a:solidFill>
                  <a:srgbClr val="CCCCCC"/>
                </a:solidFill>
                <a:ea typeface="Titillium Web"/>
                <a:cs typeface="Titillium Web"/>
                <a:sym typeface="Titillium Web"/>
              </a:rPr>
              <a:t>ttus</a:t>
            </a:r>
            <a:r>
              <a:rPr lang="en-US" sz="800" dirty="0" smtClean="0">
                <a:solidFill>
                  <a:srgbClr val="CCCCCC"/>
                </a:solidFill>
                <a:latin typeface="+mn-lt"/>
                <a:ea typeface="Titillium Web"/>
                <a:cs typeface="Titillium Web"/>
                <a:sym typeface="Titillium Web"/>
              </a:rPr>
              <a:t>, </a:t>
            </a:r>
            <a:r>
              <a:rPr lang="en-US" sz="800" dirty="0">
                <a:solidFill>
                  <a:srgbClr val="CCCCCC"/>
                </a:solidFill>
                <a:latin typeface="+mn-lt"/>
                <a:ea typeface="Titillium Web"/>
                <a:cs typeface="Titillium Web"/>
                <a:sym typeface="Titillium Web"/>
              </a:rPr>
              <a:t>Bates, Condon, </a:t>
            </a:r>
            <a:r>
              <a:rPr lang="en-US" sz="800" dirty="0" err="1">
                <a:solidFill>
                  <a:srgbClr val="CCCCCC"/>
                </a:solidFill>
                <a:latin typeface="+mn-lt"/>
                <a:ea typeface="Titillium Web"/>
                <a:cs typeface="Titillium Web"/>
                <a:sym typeface="Titillium Web"/>
              </a:rPr>
              <a:t>Mroczek</a:t>
            </a:r>
            <a:r>
              <a:rPr lang="en-US" sz="800" dirty="0">
                <a:solidFill>
                  <a:srgbClr val="CCCCCC"/>
                </a:solidFill>
                <a:latin typeface="+mn-lt"/>
                <a:ea typeface="Titillium Web"/>
                <a:cs typeface="Titillium Web"/>
                <a:sym typeface="Titillium Web"/>
              </a:rPr>
              <a:t>, &amp; Revelle, 2018</a:t>
            </a:r>
            <a:r>
              <a:rPr lang="en-US" sz="800" dirty="0" smtClean="0">
                <a:solidFill>
                  <a:srgbClr val="CCCCCC"/>
                </a:solidFill>
                <a:latin typeface="+mn-lt"/>
                <a:ea typeface="Titillium Web"/>
                <a:cs typeface="Titillium Web"/>
                <a:sym typeface="Titillium Web"/>
              </a:rPr>
              <a:t>)</a:t>
            </a:r>
          </a:p>
          <a:p>
            <a:pPr marL="285750" indent="-285750">
              <a:spcBef>
                <a:spcPts val="1200"/>
              </a:spcBef>
              <a:buClr>
                <a:schemeClr val="dk1"/>
              </a:buClr>
              <a:buSzPts val="1100"/>
              <a:buFont typeface="Wingdings" charset="2"/>
              <a:buChar char="q"/>
            </a:pPr>
            <a:r>
              <a:rPr lang="en-US" dirty="0" smtClean="0">
                <a:latin typeface="+mn-lt"/>
                <a:ea typeface="Titillium Web"/>
                <a:cs typeface="Titillium Web"/>
                <a:sym typeface="Titillium Web"/>
              </a:rPr>
              <a:t>But there are so many personality items!</a:t>
            </a:r>
          </a:p>
          <a:p>
            <a:pPr marL="742950" lvl="1" indent="-285750">
              <a:buClr>
                <a:schemeClr val="dk1"/>
              </a:buClr>
              <a:buSzPts val="1100"/>
              <a:buFont typeface="Wingdings" charset="2"/>
              <a:buChar char="Ø"/>
            </a:pPr>
            <a:r>
              <a:rPr lang="en-US" sz="1600" dirty="0" smtClean="0">
                <a:latin typeface="+mn-lt"/>
                <a:ea typeface="Titillium Web"/>
                <a:cs typeface="Titillium Web"/>
                <a:sym typeface="Titillium Web"/>
              </a:rPr>
              <a:t>For traditional techniques, this leads to </a:t>
            </a:r>
            <a:r>
              <a:rPr lang="en-US" sz="1600" dirty="0" err="1" smtClean="0">
                <a:latin typeface="+mn-lt"/>
                <a:ea typeface="Titillium Web"/>
                <a:cs typeface="Titillium Web"/>
                <a:sym typeface="Titillium Web"/>
              </a:rPr>
              <a:t>overfitting</a:t>
            </a:r>
            <a:r>
              <a:rPr lang="en-US" sz="1600" dirty="0" smtClean="0">
                <a:latin typeface="+mn-lt"/>
                <a:ea typeface="Titillium Web"/>
                <a:cs typeface="Titillium Web"/>
                <a:sym typeface="Titillium Web"/>
              </a:rPr>
              <a:t> the data.</a:t>
            </a:r>
          </a:p>
          <a:p>
            <a:pPr marL="742950" lvl="1" indent="-285750">
              <a:buClr>
                <a:schemeClr val="dk1"/>
              </a:buClr>
              <a:buSzPts val="1100"/>
              <a:buFont typeface="Wingdings" charset="2"/>
              <a:buChar char="Ø"/>
            </a:pPr>
            <a:r>
              <a:rPr lang="en-US" sz="1600" dirty="0" smtClean="0">
                <a:latin typeface="+mn-lt"/>
                <a:ea typeface="Titillium Web"/>
                <a:cs typeface="Titillium Web"/>
                <a:sym typeface="Titillium Web"/>
              </a:rPr>
              <a:t>SL techniques solve this </a:t>
            </a:r>
            <a:r>
              <a:rPr lang="en-US" sz="1600" dirty="0" err="1" smtClean="0">
                <a:latin typeface="+mn-lt"/>
                <a:ea typeface="Titillium Web"/>
                <a:cs typeface="Titillium Web"/>
                <a:sym typeface="Titillium Web"/>
              </a:rPr>
              <a:t>overfitting</a:t>
            </a:r>
            <a:r>
              <a:rPr lang="en-US" sz="1600" dirty="0" smtClean="0">
                <a:latin typeface="+mn-lt"/>
                <a:ea typeface="Titillium Web"/>
                <a:cs typeface="Titillium Web"/>
                <a:sym typeface="Titillium Web"/>
              </a:rPr>
              <a:t> problem for nuances.</a:t>
            </a:r>
          </a:p>
        </p:txBody>
      </p:sp>
    </p:spTree>
    <p:extLst>
      <p:ext uri="{BB962C8B-B14F-4D97-AF65-F5344CB8AC3E}">
        <p14:creationId xmlns:p14="http://schemas.microsoft.com/office/powerpoint/2010/main" val="8441083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1" name="Google Shape;3841;p14"/>
          <p:cNvSpPr txBox="1">
            <a:spLocks noGrp="1"/>
          </p:cNvSpPr>
          <p:nvPr>
            <p:ph type="title"/>
          </p:nvPr>
        </p:nvSpPr>
        <p:spPr>
          <a:xfrm>
            <a:off x="718300" y="206698"/>
            <a:ext cx="6935844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r>
              <a:rPr lang="en-US" sz="2800" dirty="0" smtClean="0">
                <a:latin typeface="+mj-lt"/>
                <a:ea typeface="Titillium Web"/>
                <a:cs typeface="Titillium Web"/>
                <a:sym typeface="Titillium Web"/>
              </a:rPr>
              <a:t>Introducing: BISCUIT!</a:t>
            </a:r>
            <a:endParaRPr lang="en-US" sz="2800" dirty="0">
              <a:latin typeface="+mj-lt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3845" name="Google Shape;3845;p14"/>
          <p:cNvSpPr txBox="1">
            <a:spLocks noGrp="1"/>
          </p:cNvSpPr>
          <p:nvPr>
            <p:ph type="sldNum" idx="12"/>
          </p:nvPr>
        </p:nvSpPr>
        <p:spPr>
          <a:xfrm>
            <a:off x="91531" y="472020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9</a:t>
            </a:fld>
            <a:endParaRPr/>
          </a:p>
        </p:txBody>
      </p:sp>
      <p:sp>
        <p:nvSpPr>
          <p:cNvPr id="5" name="Google Shape;3843;p14"/>
          <p:cNvSpPr txBox="1">
            <a:spLocks noGrp="1"/>
          </p:cNvSpPr>
          <p:nvPr>
            <p:ph type="body" idx="1"/>
          </p:nvPr>
        </p:nvSpPr>
        <p:spPr>
          <a:xfrm>
            <a:off x="718304" y="1143555"/>
            <a:ext cx="6935845" cy="368582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85750" indent="-285750">
              <a:buClr>
                <a:schemeClr val="dk1"/>
              </a:buClr>
              <a:buSzPts val="1100"/>
              <a:buFont typeface="Wingdings" charset="2"/>
              <a:buChar char="q"/>
            </a:pPr>
            <a:r>
              <a:rPr lang="en-US" dirty="0">
                <a:latin typeface="+mn-lt"/>
                <a:ea typeface="Titillium Web"/>
                <a:cs typeface="Titillium Web"/>
                <a:sym typeface="Titillium Web"/>
              </a:rPr>
              <a:t>BISCUIT </a:t>
            </a:r>
            <a:r>
              <a:rPr lang="fr-FR" sz="1200" dirty="0">
                <a:solidFill>
                  <a:srgbClr val="CCCCCC"/>
                </a:solidFill>
                <a:latin typeface="+mn-lt"/>
                <a:ea typeface="Titillium Web"/>
                <a:cs typeface="Titillium Web"/>
                <a:sym typeface="Titillium Web"/>
              </a:rPr>
              <a:t>(Revelle, 2019) </a:t>
            </a:r>
            <a:r>
              <a:rPr lang="en-US" dirty="0">
                <a:latin typeface="+mn-lt"/>
                <a:ea typeface="Titillium Web"/>
                <a:cs typeface="Titillium Web"/>
                <a:sym typeface="Titillium Web"/>
              </a:rPr>
              <a:t>is an SL </a:t>
            </a:r>
            <a:r>
              <a:rPr lang="en-US" dirty="0" smtClean="0">
                <a:latin typeface="+mn-lt"/>
                <a:ea typeface="Titillium Web"/>
                <a:cs typeface="Titillium Web"/>
                <a:sym typeface="Titillium Web"/>
              </a:rPr>
              <a:t>technique that specializes in Massively Missing Completely at Random (MMCAR) data</a:t>
            </a:r>
            <a:endParaRPr lang="en-US" dirty="0">
              <a:latin typeface="+mn-lt"/>
              <a:ea typeface="Titillium Web"/>
              <a:cs typeface="Titillium Web"/>
              <a:sym typeface="Titillium Web"/>
            </a:endParaRPr>
          </a:p>
          <a:p>
            <a:pPr marL="285750" lvl="0" indent="-285750">
              <a:buClr>
                <a:schemeClr val="dk1"/>
              </a:buClr>
              <a:buSzPts val="1100"/>
              <a:buFont typeface="Wingdings" charset="2"/>
              <a:buChar char="q"/>
            </a:pPr>
            <a:endParaRPr lang="en-US" dirty="0" smtClean="0">
              <a:latin typeface="+mn-lt"/>
              <a:ea typeface="Titillium Web"/>
              <a:cs typeface="Titillium Web"/>
              <a:sym typeface="Titillium Web"/>
            </a:endParaRPr>
          </a:p>
          <a:p>
            <a:pPr marL="285750" lvl="0" indent="-285750">
              <a:buClr>
                <a:schemeClr val="dk1"/>
              </a:buClr>
              <a:buSzPts val="1100"/>
              <a:buFont typeface="Wingdings" charset="2"/>
              <a:buChar char="q"/>
            </a:pPr>
            <a:r>
              <a:rPr lang="en-US" dirty="0" smtClean="0">
                <a:solidFill>
                  <a:srgbClr val="0A87A1"/>
                </a:solidFill>
                <a:latin typeface="+mn-lt"/>
                <a:ea typeface="Titillium Web"/>
                <a:cs typeface="Titillium Web"/>
                <a:sym typeface="Titillium Web"/>
              </a:rPr>
              <a:t>BISCUIT</a:t>
            </a:r>
            <a:r>
              <a:rPr lang="en-US" dirty="0" smtClean="0">
                <a:latin typeface="+mn-lt"/>
                <a:ea typeface="Titillium Web"/>
                <a:cs typeface="Titillium Web"/>
                <a:sym typeface="Titillium Web"/>
              </a:rPr>
              <a:t> stands for:</a:t>
            </a:r>
          </a:p>
          <a:p>
            <a:pPr marL="742950" lvl="1" indent="-285750">
              <a:buClr>
                <a:schemeClr val="dk1"/>
              </a:buClr>
              <a:buSzPts val="1100"/>
              <a:buFont typeface="Wingdings" charset="2"/>
              <a:buChar char="Ø"/>
            </a:pPr>
            <a:r>
              <a:rPr lang="en-US" b="1" dirty="0" smtClean="0">
                <a:solidFill>
                  <a:srgbClr val="0A87A1"/>
                </a:solidFill>
                <a:latin typeface="+mn-lt"/>
                <a:ea typeface="Titillium Web"/>
                <a:cs typeface="Titillium Web"/>
                <a:sym typeface="Titillium Web"/>
              </a:rPr>
              <a:t>B</a:t>
            </a:r>
            <a:r>
              <a:rPr lang="en-US" dirty="0" smtClean="0">
                <a:latin typeface="+mn-lt"/>
                <a:ea typeface="Titillium Web"/>
                <a:cs typeface="Titillium Web"/>
                <a:sym typeface="Titillium Web"/>
              </a:rPr>
              <a:t>est</a:t>
            </a:r>
            <a:r>
              <a:rPr lang="en-US" sz="1600" dirty="0" smtClean="0">
                <a:latin typeface="+mn-lt"/>
                <a:ea typeface="Titillium Web"/>
                <a:cs typeface="Titillium Web"/>
                <a:sym typeface="Titillium Web"/>
              </a:rPr>
              <a:t> </a:t>
            </a:r>
            <a:r>
              <a:rPr lang="en-US" sz="1600" b="1" dirty="0" smtClean="0">
                <a:solidFill>
                  <a:srgbClr val="0A87A1"/>
                </a:solidFill>
                <a:latin typeface="+mn-lt"/>
                <a:ea typeface="Titillium Web"/>
                <a:cs typeface="Titillium Web"/>
                <a:sym typeface="Titillium Web"/>
              </a:rPr>
              <a:t>I</a:t>
            </a:r>
            <a:r>
              <a:rPr lang="en-US" sz="1600" dirty="0" smtClean="0">
                <a:latin typeface="+mn-lt"/>
                <a:ea typeface="Titillium Web"/>
                <a:cs typeface="Titillium Web"/>
                <a:sym typeface="Titillium Web"/>
              </a:rPr>
              <a:t>tems </a:t>
            </a:r>
            <a:r>
              <a:rPr lang="en-US" sz="1600" b="1" dirty="0" smtClean="0">
                <a:solidFill>
                  <a:srgbClr val="0A87A1"/>
                </a:solidFill>
                <a:latin typeface="+mn-lt"/>
                <a:ea typeface="Titillium Web"/>
                <a:cs typeface="Titillium Web"/>
                <a:sym typeface="Titillium Web"/>
              </a:rPr>
              <a:t>S</a:t>
            </a:r>
            <a:r>
              <a:rPr lang="en-US" sz="1600" dirty="0" smtClean="0">
                <a:latin typeface="+mn-lt"/>
                <a:ea typeface="Titillium Web"/>
                <a:cs typeface="Titillium Web"/>
                <a:sym typeface="Titillium Web"/>
              </a:rPr>
              <a:t>cale</a:t>
            </a:r>
          </a:p>
          <a:p>
            <a:pPr marL="742950" lvl="1" indent="-285750">
              <a:buClr>
                <a:schemeClr val="dk1"/>
              </a:buClr>
              <a:buSzPts val="1100"/>
              <a:buFont typeface="Wingdings" charset="2"/>
              <a:buChar char="Ø"/>
            </a:pPr>
            <a:r>
              <a:rPr lang="en-US" sz="1600" dirty="0" smtClean="0">
                <a:latin typeface="+mn-lt"/>
                <a:ea typeface="Titillium Web"/>
                <a:cs typeface="Titillium Web"/>
                <a:sym typeface="Titillium Web"/>
              </a:rPr>
              <a:t>(that is)</a:t>
            </a:r>
          </a:p>
          <a:p>
            <a:pPr marL="742950" lvl="1" indent="-285750">
              <a:buClr>
                <a:schemeClr val="dk1"/>
              </a:buClr>
              <a:buSzPts val="1100"/>
              <a:buFont typeface="Wingdings" charset="2"/>
              <a:buChar char="Ø"/>
            </a:pPr>
            <a:r>
              <a:rPr lang="en-US" sz="1600" b="1" dirty="0" smtClean="0">
                <a:solidFill>
                  <a:srgbClr val="0A87A1"/>
                </a:solidFill>
                <a:latin typeface="+mn-lt"/>
                <a:ea typeface="Titillium Web"/>
                <a:cs typeface="Titillium Web"/>
                <a:sym typeface="Titillium Web"/>
              </a:rPr>
              <a:t>C</a:t>
            </a:r>
            <a:r>
              <a:rPr lang="en-US" sz="1600" dirty="0" smtClean="0">
                <a:latin typeface="+mn-lt"/>
                <a:ea typeface="Titillium Web"/>
                <a:cs typeface="Titillium Web"/>
                <a:sym typeface="Titillium Web"/>
              </a:rPr>
              <a:t>ross-validated,</a:t>
            </a:r>
          </a:p>
          <a:p>
            <a:pPr marL="742950" lvl="1" indent="-285750">
              <a:buClr>
                <a:schemeClr val="dk1"/>
              </a:buClr>
              <a:buSzPts val="1100"/>
              <a:buFont typeface="Wingdings" charset="2"/>
              <a:buChar char="Ø"/>
            </a:pPr>
            <a:r>
              <a:rPr lang="en-US" sz="1600" b="1" dirty="0" smtClean="0">
                <a:solidFill>
                  <a:srgbClr val="0A87A1"/>
                </a:solidFill>
                <a:latin typeface="+mn-lt"/>
                <a:ea typeface="Titillium Web"/>
                <a:cs typeface="Titillium Web"/>
                <a:sym typeface="Titillium Web"/>
              </a:rPr>
              <a:t>U</a:t>
            </a:r>
            <a:r>
              <a:rPr lang="en-US" sz="1600" dirty="0" smtClean="0">
                <a:latin typeface="+mn-lt"/>
                <a:ea typeface="Titillium Web"/>
                <a:cs typeface="Titillium Web"/>
                <a:sym typeface="Titillium Web"/>
              </a:rPr>
              <a:t>nit-weighted,</a:t>
            </a:r>
          </a:p>
          <a:p>
            <a:pPr marL="742950" lvl="1" indent="-285750">
              <a:buClr>
                <a:schemeClr val="dk1"/>
              </a:buClr>
              <a:buSzPts val="1100"/>
              <a:buFont typeface="Wingdings" charset="2"/>
              <a:buChar char="Ø"/>
            </a:pPr>
            <a:r>
              <a:rPr lang="en-US" sz="1600" b="1" dirty="0" smtClean="0">
                <a:solidFill>
                  <a:srgbClr val="0A87A1"/>
                </a:solidFill>
                <a:latin typeface="+mn-lt"/>
                <a:ea typeface="Titillium Web"/>
                <a:cs typeface="Titillium Web"/>
                <a:sym typeface="Titillium Web"/>
              </a:rPr>
              <a:t>I</a:t>
            </a:r>
            <a:r>
              <a:rPr lang="en-US" sz="1600" dirty="0" smtClean="0">
                <a:latin typeface="+mn-lt"/>
                <a:ea typeface="Titillium Web"/>
                <a:cs typeface="Titillium Web"/>
                <a:sym typeface="Titillium Web"/>
              </a:rPr>
              <a:t>nformative and </a:t>
            </a:r>
            <a:r>
              <a:rPr lang="en-US" sz="1600" b="1" dirty="0" smtClean="0">
                <a:solidFill>
                  <a:srgbClr val="0A87A1"/>
                </a:solidFill>
                <a:latin typeface="+mn-lt"/>
                <a:ea typeface="Titillium Web"/>
                <a:cs typeface="Titillium Web"/>
                <a:sym typeface="Titillium Web"/>
              </a:rPr>
              <a:t>T</a:t>
            </a:r>
            <a:r>
              <a:rPr lang="en-US" sz="1600" dirty="0" smtClean="0">
                <a:latin typeface="+mn-lt"/>
                <a:ea typeface="Titillium Web"/>
                <a:cs typeface="Titillium Web"/>
                <a:sym typeface="Titillium Web"/>
              </a:rPr>
              <a:t>ransparent</a:t>
            </a:r>
          </a:p>
          <a:p>
            <a:pPr marL="285750" indent="-285750">
              <a:buClr>
                <a:schemeClr val="dk1"/>
              </a:buClr>
              <a:buSzPts val="1100"/>
              <a:buFont typeface="Wingdings" charset="2"/>
              <a:buChar char="Ø"/>
            </a:pPr>
            <a:endParaRPr lang="en-US" dirty="0" smtClean="0">
              <a:latin typeface="+mn-lt"/>
              <a:ea typeface="Titillium Web"/>
              <a:cs typeface="Titillium Web"/>
              <a:sym typeface="Titillium Web"/>
            </a:endParaRPr>
          </a:p>
        </p:txBody>
      </p:sp>
    </p:spTree>
    <p:extLst>
      <p:ext uri="{BB962C8B-B14F-4D97-AF65-F5344CB8AC3E}">
        <p14:creationId xmlns:p14="http://schemas.microsoft.com/office/powerpoint/2010/main" val="7484286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1" name="Google Shape;3841;p14"/>
          <p:cNvSpPr txBox="1">
            <a:spLocks noGrp="1"/>
          </p:cNvSpPr>
          <p:nvPr>
            <p:ph type="title"/>
          </p:nvPr>
        </p:nvSpPr>
        <p:spPr>
          <a:xfrm>
            <a:off x="718300" y="206698"/>
            <a:ext cx="6935844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r>
              <a:rPr lang="en-US" sz="2800" dirty="0" smtClean="0">
                <a:latin typeface="+mj-lt"/>
                <a:ea typeface="Titillium Web"/>
                <a:cs typeface="Titillium Web"/>
                <a:sym typeface="Titillium Web"/>
              </a:rPr>
              <a:t>Introducing: BISCUIT!</a:t>
            </a:r>
            <a:endParaRPr lang="en-US" sz="2800" dirty="0">
              <a:latin typeface="+mj-lt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3845" name="Google Shape;3845;p14"/>
          <p:cNvSpPr txBox="1">
            <a:spLocks noGrp="1"/>
          </p:cNvSpPr>
          <p:nvPr>
            <p:ph type="sldNum" idx="12"/>
          </p:nvPr>
        </p:nvSpPr>
        <p:spPr>
          <a:xfrm>
            <a:off x="91531" y="472020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10</a:t>
            </a:fld>
            <a:endParaRPr/>
          </a:p>
        </p:txBody>
      </p:sp>
      <p:sp>
        <p:nvSpPr>
          <p:cNvPr id="5" name="Google Shape;3843;p14"/>
          <p:cNvSpPr txBox="1">
            <a:spLocks noGrp="1"/>
          </p:cNvSpPr>
          <p:nvPr>
            <p:ph type="body" idx="1"/>
          </p:nvPr>
        </p:nvSpPr>
        <p:spPr>
          <a:xfrm>
            <a:off x="718304" y="1143556"/>
            <a:ext cx="6935845" cy="388998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85750" indent="-285750">
              <a:buClr>
                <a:schemeClr val="dk1"/>
              </a:buClr>
              <a:buSzPts val="1100"/>
              <a:buFont typeface="Wingdings" charset="2"/>
              <a:buChar char="q"/>
            </a:pPr>
            <a:r>
              <a:rPr lang="en-US" dirty="0" smtClean="0">
                <a:latin typeface="+mn-lt"/>
                <a:ea typeface="Titillium Web"/>
                <a:cs typeface="Titillium Web"/>
                <a:sym typeface="Titillium Web"/>
              </a:rPr>
              <a:t>Correlation-based</a:t>
            </a:r>
          </a:p>
          <a:p>
            <a:pPr marL="742950" lvl="1" indent="-285750">
              <a:buClr>
                <a:schemeClr val="dk1"/>
              </a:buClr>
              <a:buSzPts val="1100"/>
              <a:buFont typeface="Wingdings" charset="2"/>
              <a:buChar char="Ø"/>
            </a:pPr>
            <a:r>
              <a:rPr lang="en-US" sz="1600" b="1" dirty="0" smtClean="0">
                <a:solidFill>
                  <a:srgbClr val="0A87A1"/>
                </a:solidFill>
                <a:latin typeface="+mn-lt"/>
                <a:ea typeface="Titillium Web"/>
                <a:cs typeface="Titillium Web"/>
                <a:sym typeface="Titillium Web"/>
              </a:rPr>
              <a:t>B</a:t>
            </a:r>
            <a:r>
              <a:rPr lang="en-US" sz="1600" dirty="0" smtClean="0">
                <a:latin typeface="+mn-lt"/>
                <a:ea typeface="Titillium Web"/>
                <a:cs typeface="Titillium Web"/>
                <a:sym typeface="Titillium Web"/>
              </a:rPr>
              <a:t>est </a:t>
            </a:r>
            <a:r>
              <a:rPr lang="en-US" sz="1600" b="1" dirty="0" smtClean="0">
                <a:solidFill>
                  <a:srgbClr val="0A87A1"/>
                </a:solidFill>
                <a:latin typeface="+mn-lt"/>
                <a:ea typeface="Titillium Web"/>
                <a:cs typeface="Titillium Web"/>
                <a:sym typeface="Titillium Web"/>
              </a:rPr>
              <a:t>I</a:t>
            </a:r>
            <a:r>
              <a:rPr lang="en-US" sz="1600" dirty="0" smtClean="0">
                <a:latin typeface="+mn-lt"/>
                <a:ea typeface="Titillium Web"/>
                <a:cs typeface="Titillium Web"/>
                <a:sym typeface="Titillium Web"/>
              </a:rPr>
              <a:t>tems </a:t>
            </a:r>
            <a:r>
              <a:rPr lang="en-US" sz="1600" b="1" dirty="0" smtClean="0">
                <a:solidFill>
                  <a:srgbClr val="0A87A1"/>
                </a:solidFill>
                <a:latin typeface="+mn-lt"/>
                <a:ea typeface="Titillium Web"/>
                <a:cs typeface="Titillium Web"/>
                <a:sym typeface="Titillium Web"/>
              </a:rPr>
              <a:t>S</a:t>
            </a:r>
            <a:r>
              <a:rPr lang="en-US" sz="1600" dirty="0" smtClean="0">
                <a:latin typeface="+mn-lt"/>
                <a:ea typeface="Titillium Web"/>
                <a:cs typeface="Titillium Web"/>
                <a:sym typeface="Titillium Web"/>
              </a:rPr>
              <a:t>cale</a:t>
            </a:r>
          </a:p>
          <a:p>
            <a:pPr marL="742950" lvl="1" indent="-285750">
              <a:buClr>
                <a:schemeClr val="dk1"/>
              </a:buClr>
              <a:buSzPts val="1100"/>
              <a:buFont typeface="Wingdings" charset="2"/>
              <a:buChar char="Ø"/>
            </a:pPr>
            <a:r>
              <a:rPr lang="en-US" sz="1600" dirty="0" smtClean="0">
                <a:latin typeface="+mn-lt"/>
                <a:ea typeface="Titillium Web"/>
                <a:cs typeface="Titillium Web"/>
                <a:sym typeface="Titillium Web"/>
              </a:rPr>
              <a:t>Finds the </a:t>
            </a:r>
            <a:r>
              <a:rPr lang="en-US" sz="1600" i="1" dirty="0" smtClean="0">
                <a:latin typeface="+mn-lt"/>
                <a:ea typeface="Titillium Web"/>
                <a:cs typeface="Titillium Web"/>
                <a:sym typeface="Titillium Web"/>
              </a:rPr>
              <a:t>n</a:t>
            </a:r>
            <a:r>
              <a:rPr lang="en-US" sz="1600" dirty="0" smtClean="0">
                <a:latin typeface="+mn-lt"/>
                <a:ea typeface="Titillium Web"/>
                <a:cs typeface="Titillium Web"/>
                <a:sym typeface="Titillium Web"/>
              </a:rPr>
              <a:t> </a:t>
            </a:r>
            <a:r>
              <a:rPr lang="en-US" sz="1600" dirty="0">
                <a:latin typeface="+mn-lt"/>
                <a:ea typeface="Titillium Web"/>
                <a:cs typeface="Titillium Web"/>
                <a:sym typeface="Titillium Web"/>
              </a:rPr>
              <a:t>items </a:t>
            </a:r>
            <a:r>
              <a:rPr lang="en-US" sz="1600" dirty="0" smtClean="0">
                <a:latin typeface="+mn-lt"/>
                <a:ea typeface="Titillium Web"/>
                <a:cs typeface="Titillium Web"/>
                <a:sym typeface="Titillium Web"/>
              </a:rPr>
              <a:t>most highly correlated with a criterion.</a:t>
            </a:r>
          </a:p>
          <a:p>
            <a:pPr marL="457200" lvl="1" indent="0">
              <a:buClr>
                <a:schemeClr val="dk1"/>
              </a:buClr>
              <a:buSzPts val="1100"/>
              <a:buNone/>
            </a:pPr>
            <a:r>
              <a:rPr lang="en-US" sz="1600" dirty="0" smtClean="0">
                <a:latin typeface="+mn-lt"/>
                <a:ea typeface="Titillium Web"/>
                <a:cs typeface="Titillium Web"/>
                <a:sym typeface="Titillium Web"/>
              </a:rPr>
              <a:t>	</a:t>
            </a:r>
          </a:p>
          <a:p>
            <a:pPr marL="457200" lvl="1" indent="0">
              <a:buClr>
                <a:schemeClr val="dk1"/>
              </a:buClr>
              <a:buSzPts val="1100"/>
              <a:buNone/>
            </a:pPr>
            <a:r>
              <a:rPr lang="en-US" sz="1600" dirty="0">
                <a:latin typeface="+mn-lt"/>
                <a:ea typeface="Titillium Web"/>
                <a:cs typeface="Titillium Web"/>
                <a:sym typeface="Titillium Web"/>
              </a:rPr>
              <a:t>	</a:t>
            </a:r>
            <a:r>
              <a:rPr lang="en-US" sz="1600" dirty="0" smtClean="0">
                <a:latin typeface="+mn-lt"/>
                <a:ea typeface="Titillium Web"/>
                <a:cs typeface="Titillium Web"/>
                <a:sym typeface="Titillium Web"/>
              </a:rPr>
              <a:t>Quasi-</a:t>
            </a:r>
            <a:r>
              <a:rPr lang="en-US" sz="1600" dirty="0" smtClean="0">
                <a:latin typeface="+mn-lt"/>
                <a:ea typeface="Titillium Web"/>
                <a:cs typeface="Titillium Web"/>
                <a:sym typeface="Titillium Web"/>
              </a:rPr>
              <a:t>regularization: </a:t>
            </a:r>
            <a:r>
              <a:rPr lang="en-US" sz="1600" b="1" dirty="0" smtClean="0">
                <a:solidFill>
                  <a:srgbClr val="0A87A1"/>
                </a:solidFill>
                <a:latin typeface="+mn-lt"/>
                <a:ea typeface="Titillium Web"/>
                <a:cs typeface="Titillium Web"/>
                <a:sym typeface="Titillium Web"/>
              </a:rPr>
              <a:t>u</a:t>
            </a:r>
            <a:r>
              <a:rPr lang="en-US" sz="1600" dirty="0" smtClean="0">
                <a:latin typeface="+mn-lt"/>
                <a:ea typeface="Titillium Web"/>
                <a:cs typeface="Titillium Web"/>
                <a:sym typeface="Titillium Web"/>
              </a:rPr>
              <a:t>nit</a:t>
            </a:r>
            <a:r>
              <a:rPr lang="en-US" sz="1600" dirty="0" smtClean="0">
                <a:latin typeface="+mn-lt"/>
                <a:ea typeface="Titillium Web"/>
                <a:cs typeface="Titillium Web"/>
                <a:sym typeface="Titillium Web"/>
              </a:rPr>
              <a:t>-weighting, just like a typical scale.</a:t>
            </a:r>
          </a:p>
          <a:p>
            <a:pPr marL="457200" lvl="1" indent="0">
              <a:buClr>
                <a:schemeClr val="dk1"/>
              </a:buClr>
              <a:buSzPts val="1100"/>
              <a:buNone/>
            </a:pPr>
            <a:endParaRPr lang="en-US" sz="1600" dirty="0">
              <a:latin typeface="+mn-lt"/>
              <a:ea typeface="Titillium Web"/>
              <a:cs typeface="Titillium Web"/>
              <a:sym typeface="Titillium Web"/>
            </a:endParaRPr>
          </a:p>
          <a:p>
            <a:pPr marL="457200" lvl="1" indent="0">
              <a:buClr>
                <a:schemeClr val="dk1"/>
              </a:buClr>
              <a:buSzPts val="1100"/>
              <a:buNone/>
            </a:pPr>
            <a:r>
              <a:rPr lang="en-US" sz="1600" dirty="0" smtClean="0">
                <a:latin typeface="+mn-lt"/>
                <a:ea typeface="Titillium Web"/>
                <a:cs typeface="Titillium Web"/>
                <a:sym typeface="Titillium Web"/>
              </a:rPr>
              <a:t>	</a:t>
            </a:r>
          </a:p>
          <a:p>
            <a:pPr marL="457200" lvl="1" indent="0">
              <a:buClr>
                <a:schemeClr val="dk1"/>
              </a:buClr>
              <a:buSzPts val="1100"/>
              <a:buNone/>
            </a:pPr>
            <a:r>
              <a:rPr lang="en-US" sz="1600" dirty="0">
                <a:latin typeface="+mn-lt"/>
                <a:ea typeface="Titillium Web"/>
                <a:cs typeface="Titillium Web"/>
                <a:sym typeface="Titillium Web"/>
              </a:rPr>
              <a:t>	</a:t>
            </a:r>
            <a:r>
              <a:rPr lang="en-US" sz="1600" dirty="0" smtClean="0">
                <a:latin typeface="+mn-lt"/>
                <a:ea typeface="Titillium Web"/>
                <a:cs typeface="Titillium Web"/>
                <a:sym typeface="Titillium Web"/>
              </a:rPr>
              <a:t>Explicit variable selection: selects the top </a:t>
            </a:r>
            <a:r>
              <a:rPr lang="en-US" sz="1600" i="1" dirty="0" smtClean="0">
                <a:latin typeface="+mn-lt"/>
                <a:ea typeface="Titillium Web"/>
                <a:cs typeface="Titillium Web"/>
                <a:sym typeface="Titillium Web"/>
              </a:rPr>
              <a:t>n</a:t>
            </a:r>
            <a:r>
              <a:rPr lang="en-US" sz="1600" dirty="0" smtClean="0">
                <a:latin typeface="+mn-lt"/>
                <a:ea typeface="Titillium Web"/>
                <a:cs typeface="Titillium Web"/>
                <a:sym typeface="Titillium Web"/>
              </a:rPr>
              <a:t> best items.</a:t>
            </a:r>
            <a:endParaRPr lang="en-US" sz="1600" dirty="0">
              <a:latin typeface="+mn-lt"/>
              <a:ea typeface="Titillium Web"/>
              <a:cs typeface="Titillium Web"/>
              <a:sym typeface="Titillium Web"/>
            </a:endParaRPr>
          </a:p>
          <a:p>
            <a:pPr marL="457200" lvl="1" indent="0">
              <a:buClr>
                <a:schemeClr val="dk1"/>
              </a:buClr>
              <a:buSzPts val="1100"/>
              <a:buNone/>
            </a:pPr>
            <a:endParaRPr lang="en-US" sz="1600" dirty="0" smtClean="0">
              <a:latin typeface="+mn-lt"/>
              <a:ea typeface="Titillium Web"/>
              <a:cs typeface="Titillium Web"/>
              <a:sym typeface="Titillium Web"/>
            </a:endParaRPr>
          </a:p>
          <a:p>
            <a:pPr marL="457200" lvl="1" indent="0">
              <a:buClr>
                <a:schemeClr val="dk1"/>
              </a:buClr>
              <a:buSzPts val="1100"/>
              <a:buNone/>
            </a:pPr>
            <a:endParaRPr lang="en-US" sz="1600" dirty="0" smtClean="0">
              <a:latin typeface="+mn-lt"/>
              <a:ea typeface="Titillium Web"/>
              <a:cs typeface="Titillium Web"/>
              <a:sym typeface="Titillium Web"/>
            </a:endParaRPr>
          </a:p>
          <a:p>
            <a:pPr marL="457200" lvl="1" indent="0">
              <a:buClr>
                <a:schemeClr val="dk1"/>
              </a:buClr>
              <a:buSzPts val="1100"/>
              <a:buNone/>
            </a:pPr>
            <a:r>
              <a:rPr lang="en-US" sz="1600" dirty="0">
                <a:latin typeface="+mn-lt"/>
                <a:ea typeface="Titillium Web"/>
                <a:cs typeface="Titillium Web"/>
                <a:sym typeface="Titillium Web"/>
              </a:rPr>
              <a:t>	</a:t>
            </a:r>
            <a:r>
              <a:rPr lang="en-US" sz="1600" dirty="0" smtClean="0">
                <a:latin typeface="+mn-lt"/>
                <a:ea typeface="Titillium Web"/>
                <a:cs typeface="Titillium Web"/>
                <a:sym typeface="Titillium Web"/>
              </a:rPr>
              <a:t>Resampling: the best items are based on average 	</a:t>
            </a:r>
          </a:p>
          <a:p>
            <a:pPr marL="457200" lvl="1" indent="0">
              <a:buClr>
                <a:schemeClr val="dk1"/>
              </a:buClr>
              <a:buSzPts val="1100"/>
              <a:buNone/>
            </a:pPr>
            <a:r>
              <a:rPr lang="en-US" sz="1600" b="1" dirty="0">
                <a:latin typeface="+mn-lt"/>
                <a:ea typeface="Titillium Web"/>
                <a:cs typeface="Titillium Web"/>
                <a:sym typeface="Titillium Web"/>
              </a:rPr>
              <a:t>	</a:t>
            </a:r>
            <a:r>
              <a:rPr lang="en-US" sz="1600" b="1" dirty="0" smtClean="0">
                <a:solidFill>
                  <a:srgbClr val="0A87A1"/>
                </a:solidFill>
                <a:latin typeface="+mn-lt"/>
                <a:ea typeface="Titillium Web"/>
                <a:cs typeface="Titillium Web"/>
                <a:sym typeface="Titillium Web"/>
              </a:rPr>
              <a:t>c</a:t>
            </a:r>
            <a:r>
              <a:rPr lang="en-US" sz="1600" dirty="0" smtClean="0">
                <a:latin typeface="+mn-lt"/>
                <a:ea typeface="Titillium Web"/>
                <a:cs typeface="Titillium Web"/>
                <a:sym typeface="Titillium Web"/>
              </a:rPr>
              <a:t>ross-validated correlations.</a:t>
            </a:r>
          </a:p>
          <a:p>
            <a:pPr marL="457200" lvl="1" indent="0">
              <a:buClr>
                <a:schemeClr val="dk1"/>
              </a:buClr>
              <a:buSzPts val="1100"/>
              <a:buNone/>
            </a:pPr>
            <a:endParaRPr lang="en-US" sz="1600" dirty="0" smtClean="0">
              <a:latin typeface="+mn-lt"/>
              <a:ea typeface="Titillium Web"/>
              <a:cs typeface="Titillium Web"/>
              <a:sym typeface="Titillium Web"/>
            </a:endParaRPr>
          </a:p>
          <a:p>
            <a:pPr marL="457200" lvl="1" indent="0">
              <a:buClr>
                <a:schemeClr val="dk1"/>
              </a:buClr>
              <a:buSzPts val="1100"/>
              <a:buNone/>
            </a:pPr>
            <a:endParaRPr lang="en-US" sz="1600" dirty="0">
              <a:latin typeface="+mn-lt"/>
              <a:ea typeface="Titillium Web"/>
              <a:cs typeface="Titillium Web"/>
              <a:sym typeface="Titillium Web"/>
            </a:endParaRPr>
          </a:p>
          <a:p>
            <a:pPr marL="457200" lvl="1" indent="0">
              <a:buClr>
                <a:schemeClr val="dk1"/>
              </a:buClr>
              <a:buSzPts val="1100"/>
              <a:buNone/>
            </a:pPr>
            <a:r>
              <a:rPr lang="en-US" sz="1600" dirty="0" smtClean="0">
                <a:latin typeface="+mn-lt"/>
                <a:ea typeface="Titillium Web"/>
                <a:cs typeface="Titillium Web"/>
                <a:sym typeface="Titillium Web"/>
              </a:rPr>
              <a:t>	Tuning parameter: number of </a:t>
            </a:r>
            <a:r>
              <a:rPr lang="en-US" sz="1600" dirty="0">
                <a:latin typeface="+mn-lt"/>
                <a:ea typeface="Titillium Web"/>
                <a:cs typeface="Titillium Web"/>
                <a:sym typeface="Titillium Web"/>
              </a:rPr>
              <a:t>best items; </a:t>
            </a:r>
            <a:r>
              <a:rPr lang="en-US" sz="1600" dirty="0" smtClean="0">
                <a:latin typeface="+mn-lt"/>
                <a:ea typeface="Titillium Web"/>
                <a:cs typeface="Titillium Web"/>
                <a:sym typeface="Titillium Web"/>
              </a:rPr>
              <a:t>optional</a:t>
            </a:r>
            <a:r>
              <a:rPr lang="en-US" sz="1600" dirty="0">
                <a:latin typeface="+mn-lt"/>
                <a:ea typeface="Titillium Web"/>
                <a:cs typeface="Titillium Web"/>
                <a:sym typeface="Titillium Web"/>
              </a:rPr>
              <a:t>.</a:t>
            </a:r>
          </a:p>
          <a:p>
            <a:pPr marL="285750" lvl="0" indent="-285750">
              <a:buClr>
                <a:schemeClr val="dk1"/>
              </a:buClr>
              <a:buSzPts val="1100"/>
              <a:buFont typeface="Wingdings" charset="2"/>
              <a:buChar char="q"/>
            </a:pPr>
            <a:endParaRPr lang="en-US" dirty="0" smtClean="0">
              <a:latin typeface="+mn-lt"/>
              <a:ea typeface="Titillium Web"/>
              <a:cs typeface="Titillium Web"/>
              <a:sym typeface="Titillium Web"/>
            </a:endParaRPr>
          </a:p>
          <a:p>
            <a:pPr marL="285750" indent="-285750">
              <a:buClr>
                <a:schemeClr val="dk1"/>
              </a:buClr>
              <a:buSzPts val="1100"/>
              <a:buFont typeface="Wingdings" charset="2"/>
              <a:buChar char="Ø"/>
            </a:pPr>
            <a:endParaRPr lang="en-US" dirty="0" smtClean="0">
              <a:latin typeface="+mn-lt"/>
              <a:ea typeface="Titillium Web"/>
              <a:cs typeface="Titillium Web"/>
              <a:sym typeface="Titillium Web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297" y="2836837"/>
            <a:ext cx="660123" cy="57902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5008" y="2120843"/>
            <a:ext cx="645408" cy="57902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994" y="3633796"/>
            <a:ext cx="782147" cy="782147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276" y="4557824"/>
            <a:ext cx="565069" cy="5332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21189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1" name="Google Shape;3841;p14"/>
          <p:cNvSpPr txBox="1">
            <a:spLocks noGrp="1"/>
          </p:cNvSpPr>
          <p:nvPr>
            <p:ph type="title"/>
          </p:nvPr>
        </p:nvSpPr>
        <p:spPr>
          <a:xfrm>
            <a:off x="718300" y="206698"/>
            <a:ext cx="6935844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r>
              <a:rPr lang="en-US" sz="2800" dirty="0" smtClean="0">
                <a:latin typeface="+mj-lt"/>
                <a:ea typeface="Titillium Web"/>
                <a:cs typeface="Titillium Web"/>
                <a:sym typeface="Titillium Web"/>
              </a:rPr>
              <a:t>Introducing: BISCUIT!</a:t>
            </a:r>
            <a:endParaRPr lang="en-US" sz="2800" dirty="0">
              <a:latin typeface="+mj-lt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3845" name="Google Shape;3845;p14"/>
          <p:cNvSpPr txBox="1">
            <a:spLocks noGrp="1"/>
          </p:cNvSpPr>
          <p:nvPr>
            <p:ph type="sldNum" idx="12"/>
          </p:nvPr>
        </p:nvSpPr>
        <p:spPr>
          <a:xfrm>
            <a:off x="91531" y="472020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11</a:t>
            </a:fld>
            <a:endParaRPr/>
          </a:p>
        </p:txBody>
      </p:sp>
      <p:sp>
        <p:nvSpPr>
          <p:cNvPr id="5" name="Google Shape;3843;p14"/>
          <p:cNvSpPr txBox="1">
            <a:spLocks noGrp="1"/>
          </p:cNvSpPr>
          <p:nvPr>
            <p:ph type="body" idx="1"/>
          </p:nvPr>
        </p:nvSpPr>
        <p:spPr>
          <a:xfrm>
            <a:off x="718304" y="1143556"/>
            <a:ext cx="6935845" cy="388998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85750" indent="-285750">
              <a:buClr>
                <a:schemeClr val="dk1"/>
              </a:buClr>
              <a:buSzPts val="1100"/>
              <a:buFont typeface="Wingdings" charset="2"/>
              <a:buChar char="q"/>
            </a:pPr>
            <a:r>
              <a:rPr lang="en-US" sz="1600" dirty="0" smtClean="0">
                <a:latin typeface="+mn-lt"/>
                <a:ea typeface="Titillium Web"/>
                <a:cs typeface="Titillium Web"/>
                <a:sym typeface="Titillium Web"/>
              </a:rPr>
              <a:t>Compared to more “black box” SL methods, BISCUIT’s results are </a:t>
            </a:r>
            <a:r>
              <a:rPr lang="en-US" sz="1600" b="1" dirty="0" smtClean="0">
                <a:solidFill>
                  <a:srgbClr val="0A87A1"/>
                </a:solidFill>
                <a:latin typeface="+mn-lt"/>
                <a:ea typeface="Titillium Web"/>
                <a:cs typeface="Titillium Web"/>
                <a:sym typeface="Titillium Web"/>
              </a:rPr>
              <a:t>t</a:t>
            </a:r>
            <a:r>
              <a:rPr lang="en-US" sz="1600" dirty="0" smtClean="0">
                <a:latin typeface="+mn-lt"/>
                <a:ea typeface="Titillium Web"/>
                <a:cs typeface="Titillium Web"/>
                <a:sym typeface="Titillium Web"/>
              </a:rPr>
              <a:t>ransparent like an oven window.</a:t>
            </a:r>
          </a:p>
        </p:txBody>
      </p:sp>
      <p:pic>
        <p:nvPicPr>
          <p:cNvPr id="3" name="Picture 2" descr="Oven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0693" y="2092710"/>
            <a:ext cx="4986304" cy="29408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98411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1" name="Google Shape;3841;p14"/>
          <p:cNvSpPr txBox="1">
            <a:spLocks noGrp="1"/>
          </p:cNvSpPr>
          <p:nvPr>
            <p:ph type="title"/>
          </p:nvPr>
        </p:nvSpPr>
        <p:spPr>
          <a:xfrm>
            <a:off x="718300" y="206698"/>
            <a:ext cx="6935844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r>
              <a:rPr lang="en-US" sz="2800" dirty="0" smtClean="0">
                <a:latin typeface="+mj-lt"/>
                <a:ea typeface="Titillium Web"/>
                <a:cs typeface="Titillium Web"/>
                <a:sym typeface="Titillium Web"/>
              </a:rPr>
              <a:t>Introducing: BISCUIT!</a:t>
            </a:r>
            <a:endParaRPr lang="en-US" sz="2800" dirty="0">
              <a:latin typeface="+mj-lt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3845" name="Google Shape;3845;p14"/>
          <p:cNvSpPr txBox="1">
            <a:spLocks noGrp="1"/>
          </p:cNvSpPr>
          <p:nvPr>
            <p:ph type="sldNum" idx="12"/>
          </p:nvPr>
        </p:nvSpPr>
        <p:spPr>
          <a:xfrm>
            <a:off x="91531" y="472020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12</a:t>
            </a:fld>
            <a:endParaRPr/>
          </a:p>
        </p:txBody>
      </p:sp>
      <p:sp>
        <p:nvSpPr>
          <p:cNvPr id="5" name="Google Shape;3843;p14"/>
          <p:cNvSpPr txBox="1">
            <a:spLocks noGrp="1"/>
          </p:cNvSpPr>
          <p:nvPr>
            <p:ph type="body" idx="1"/>
          </p:nvPr>
        </p:nvSpPr>
        <p:spPr>
          <a:xfrm>
            <a:off x="718304" y="1143556"/>
            <a:ext cx="6935845" cy="388998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85750" indent="-285750">
              <a:buClr>
                <a:schemeClr val="dk1"/>
              </a:buClr>
              <a:buSzPts val="1100"/>
              <a:buFont typeface="Wingdings" charset="2"/>
              <a:buChar char="q"/>
            </a:pPr>
            <a:r>
              <a:rPr lang="en-US" sz="1600" dirty="0">
                <a:latin typeface="+mn-lt"/>
                <a:ea typeface="Titillium Web"/>
                <a:cs typeface="Titillium Web"/>
                <a:sym typeface="Titillium Web"/>
              </a:rPr>
              <a:t>Compared to more “black box” SL methods, BISCUIT’s results are </a:t>
            </a:r>
            <a:r>
              <a:rPr lang="en-US" sz="1600" b="1" dirty="0">
                <a:solidFill>
                  <a:srgbClr val="0A87A1"/>
                </a:solidFill>
                <a:latin typeface="+mn-lt"/>
                <a:ea typeface="Titillium Web"/>
                <a:cs typeface="Titillium Web"/>
                <a:sym typeface="Titillium Web"/>
              </a:rPr>
              <a:t>t</a:t>
            </a:r>
            <a:r>
              <a:rPr lang="en-US" sz="1600" dirty="0">
                <a:latin typeface="+mn-lt"/>
                <a:ea typeface="Titillium Web"/>
                <a:cs typeface="Titillium Web"/>
                <a:sym typeface="Titillium Web"/>
              </a:rPr>
              <a:t>ransparent like an oven window.</a:t>
            </a:r>
          </a:p>
          <a:p>
            <a:pPr marL="285750" indent="-285750">
              <a:buClr>
                <a:schemeClr val="dk1"/>
              </a:buClr>
              <a:buSzPts val="1100"/>
              <a:buFont typeface="Wingdings" charset="2"/>
              <a:buChar char="q"/>
            </a:pPr>
            <a:r>
              <a:rPr lang="en-US" sz="1600" dirty="0">
                <a:latin typeface="+mn-lt"/>
                <a:ea typeface="Titillium Web"/>
                <a:cs typeface="Titillium Web"/>
                <a:sym typeface="Titillium Web"/>
              </a:rPr>
              <a:t>BISCUIT’s </a:t>
            </a:r>
            <a:r>
              <a:rPr lang="en-US" sz="1600" dirty="0" smtClean="0">
                <a:latin typeface="+mn-lt"/>
                <a:ea typeface="Titillium Web"/>
                <a:cs typeface="Titillium Web"/>
                <a:sym typeface="Titillium Web"/>
              </a:rPr>
              <a:t>short list of best </a:t>
            </a:r>
            <a:r>
              <a:rPr lang="en-US" sz="1600" dirty="0">
                <a:latin typeface="+mn-lt"/>
                <a:ea typeface="Titillium Web"/>
                <a:cs typeface="Titillium Web"/>
                <a:sym typeface="Titillium Web"/>
              </a:rPr>
              <a:t>items can be </a:t>
            </a:r>
            <a:r>
              <a:rPr lang="en-US" sz="1600" b="1" dirty="0">
                <a:solidFill>
                  <a:srgbClr val="0A87A1"/>
                </a:solidFill>
                <a:latin typeface="+mn-lt"/>
                <a:ea typeface="Titillium Web"/>
                <a:cs typeface="Titillium Web"/>
                <a:sym typeface="Titillium Web"/>
              </a:rPr>
              <a:t>i</a:t>
            </a:r>
            <a:r>
              <a:rPr lang="en-US" sz="1600" dirty="0">
                <a:latin typeface="+mn-lt"/>
                <a:ea typeface="Titillium Web"/>
                <a:cs typeface="Titillium Web"/>
                <a:sym typeface="Titillium Web"/>
              </a:rPr>
              <a:t>nformative for theory-building.</a:t>
            </a:r>
          </a:p>
        </p:txBody>
      </p:sp>
      <p:pic>
        <p:nvPicPr>
          <p:cNvPr id="3" name="Picture 2" descr="Oven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0693" y="2092710"/>
            <a:ext cx="4986304" cy="2940827"/>
          </a:xfrm>
          <a:prstGeom prst="rect">
            <a:avLst/>
          </a:prstGeom>
        </p:spPr>
      </p:pic>
      <p:pic>
        <p:nvPicPr>
          <p:cNvPr id="4" name="Picture 3" descr="BISCUIT output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6531" y="2236055"/>
            <a:ext cx="4807707" cy="1813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55467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1" name="Google Shape;3841;p14"/>
          <p:cNvSpPr txBox="1">
            <a:spLocks noGrp="1"/>
          </p:cNvSpPr>
          <p:nvPr>
            <p:ph type="title"/>
          </p:nvPr>
        </p:nvSpPr>
        <p:spPr>
          <a:xfrm>
            <a:off x="718300" y="206698"/>
            <a:ext cx="6935844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r>
              <a:rPr lang="en-US" sz="2800" dirty="0" smtClean="0">
                <a:latin typeface="+mj-lt"/>
                <a:ea typeface="Titillium Web"/>
                <a:cs typeface="Titillium Web"/>
                <a:sym typeface="Titillium Web"/>
              </a:rPr>
              <a:t>Four other methods</a:t>
            </a:r>
            <a:endParaRPr lang="en-US" sz="2800" dirty="0">
              <a:latin typeface="+mj-lt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3845" name="Google Shape;3845;p14"/>
          <p:cNvSpPr txBox="1">
            <a:spLocks noGrp="1"/>
          </p:cNvSpPr>
          <p:nvPr>
            <p:ph type="sldNum" idx="12"/>
          </p:nvPr>
        </p:nvSpPr>
        <p:spPr>
          <a:xfrm>
            <a:off x="91531" y="472020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13</a:t>
            </a:fld>
            <a:endParaRPr/>
          </a:p>
        </p:txBody>
      </p:sp>
      <p:sp>
        <p:nvSpPr>
          <p:cNvPr id="5" name="Google Shape;3843;p14"/>
          <p:cNvSpPr txBox="1">
            <a:spLocks noGrp="1"/>
          </p:cNvSpPr>
          <p:nvPr>
            <p:ph type="body" idx="1"/>
          </p:nvPr>
        </p:nvSpPr>
        <p:spPr>
          <a:xfrm>
            <a:off x="718304" y="1143555"/>
            <a:ext cx="6935845" cy="368582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85750" indent="-285750">
              <a:buClr>
                <a:schemeClr val="dk1"/>
              </a:buClr>
              <a:buSzPts val="1100"/>
              <a:buFont typeface="Wingdings" charset="2"/>
              <a:buChar char="q"/>
            </a:pPr>
            <a:r>
              <a:rPr lang="en-US" sz="2200" dirty="0" smtClean="0">
                <a:latin typeface="+mn-lt"/>
                <a:ea typeface="Titillium Web"/>
                <a:cs typeface="Titillium Web"/>
                <a:sym typeface="Titillium Web"/>
              </a:rPr>
              <a:t>Three statistical learning techniques</a:t>
            </a:r>
          </a:p>
          <a:p>
            <a:pPr marL="742950" lvl="1" indent="-285750">
              <a:buClr>
                <a:schemeClr val="dk1"/>
              </a:buClr>
              <a:buSzPts val="1100"/>
              <a:buFont typeface="Wingdings" charset="2"/>
              <a:buChar char="q"/>
            </a:pPr>
            <a:r>
              <a:rPr lang="en-US" dirty="0" smtClean="0">
                <a:latin typeface="+mn-lt"/>
                <a:ea typeface="Titillium Web"/>
                <a:cs typeface="Titillium Web"/>
                <a:sym typeface="Titillium Web"/>
              </a:rPr>
              <a:t>Lasso (regression</a:t>
            </a:r>
            <a:r>
              <a:rPr lang="en-US" dirty="0" smtClean="0">
                <a:latin typeface="+mn-lt"/>
                <a:ea typeface="Titillium Web"/>
                <a:cs typeface="Titillium Web"/>
                <a:sym typeface="Titillium Web"/>
              </a:rPr>
              <a:t>-</a:t>
            </a:r>
            <a:r>
              <a:rPr lang="en-US" dirty="0" smtClean="0">
                <a:latin typeface="+mn-lt"/>
                <a:ea typeface="Titillium Web"/>
                <a:cs typeface="Titillium Web"/>
                <a:sym typeface="Titillium Web"/>
              </a:rPr>
              <a:t>based)</a:t>
            </a:r>
          </a:p>
          <a:p>
            <a:pPr marL="742950" lvl="1" indent="-285750">
              <a:buClr>
                <a:schemeClr val="dk1"/>
              </a:buClr>
              <a:buSzPts val="1100"/>
              <a:buFont typeface="Wingdings" charset="2"/>
              <a:buChar char="q"/>
            </a:pPr>
            <a:r>
              <a:rPr lang="en-US" dirty="0" smtClean="0">
                <a:latin typeface="+mn-lt"/>
                <a:ea typeface="Titillium Web"/>
                <a:cs typeface="Titillium Web"/>
                <a:sym typeface="Titillium Web"/>
              </a:rPr>
              <a:t>Elastic net (regression-based)</a:t>
            </a:r>
          </a:p>
          <a:p>
            <a:pPr marL="742950" lvl="1" indent="-285750">
              <a:buClr>
                <a:schemeClr val="dk1"/>
              </a:buClr>
              <a:buSzPts val="1100"/>
              <a:buFont typeface="Wingdings" charset="2"/>
              <a:buChar char="q"/>
            </a:pPr>
            <a:r>
              <a:rPr lang="en-US" dirty="0" smtClean="0">
                <a:latin typeface="+mn-lt"/>
                <a:ea typeface="Titillium Web"/>
                <a:cs typeface="Titillium Web"/>
                <a:sym typeface="Titillium Web"/>
              </a:rPr>
              <a:t>Random forest (decision tree-based)</a:t>
            </a:r>
          </a:p>
          <a:p>
            <a:pPr marL="285750" indent="-285750">
              <a:buClr>
                <a:schemeClr val="dk1"/>
              </a:buClr>
              <a:buSzPts val="1100"/>
              <a:buFont typeface="Wingdings" charset="2"/>
              <a:buChar char="q"/>
            </a:pPr>
            <a:endParaRPr lang="en-US" dirty="0" smtClean="0">
              <a:latin typeface="+mn-lt"/>
              <a:ea typeface="Titillium Web"/>
              <a:cs typeface="Titillium Web"/>
              <a:sym typeface="Titillium Web"/>
            </a:endParaRPr>
          </a:p>
          <a:p>
            <a:pPr marL="285750" indent="-285750">
              <a:buClr>
                <a:schemeClr val="dk1"/>
              </a:buClr>
              <a:buSzPts val="1100"/>
              <a:buFont typeface="Wingdings" charset="2"/>
              <a:buChar char="q"/>
            </a:pPr>
            <a:r>
              <a:rPr lang="en-US" sz="2200" dirty="0" smtClean="0">
                <a:latin typeface="+mn-lt"/>
                <a:ea typeface="Titillium Web"/>
                <a:cs typeface="Titillium Web"/>
                <a:sym typeface="Titillium Web"/>
              </a:rPr>
              <a:t>Basic regression as a baseline</a:t>
            </a:r>
            <a:endParaRPr lang="en-US" sz="2200" dirty="0" smtClean="0">
              <a:latin typeface="+mn-lt"/>
              <a:ea typeface="Titillium Web"/>
              <a:cs typeface="Titillium Web"/>
              <a:sym typeface="Titillium Web"/>
            </a:endParaRPr>
          </a:p>
          <a:p>
            <a:pPr marL="742950" lvl="1" indent="-285750">
              <a:buClr>
                <a:schemeClr val="dk1"/>
              </a:buClr>
              <a:buSzPts val="1100"/>
              <a:buFont typeface="Wingdings" charset="2"/>
              <a:buChar char="q"/>
            </a:pPr>
            <a:r>
              <a:rPr lang="en-US" dirty="0" smtClean="0">
                <a:ea typeface="Titillium Web"/>
                <a:cs typeface="Titillium Web"/>
                <a:sym typeface="Titillium Web"/>
              </a:rPr>
              <a:t>Big Five</a:t>
            </a:r>
          </a:p>
          <a:p>
            <a:pPr marL="742950" lvl="1" indent="-285750">
              <a:buClr>
                <a:schemeClr val="dk1"/>
              </a:buClr>
              <a:buSzPts val="1100"/>
              <a:buFont typeface="Wingdings" charset="2"/>
              <a:buChar char="q"/>
            </a:pPr>
            <a:r>
              <a:rPr lang="en-US" dirty="0" smtClean="0">
                <a:ea typeface="Titillium Web"/>
                <a:cs typeface="Titillium Web"/>
                <a:sym typeface="Titillium Web"/>
              </a:rPr>
              <a:t>SPI</a:t>
            </a:r>
            <a:r>
              <a:rPr lang="en-US" dirty="0">
                <a:ea typeface="Titillium Web"/>
                <a:cs typeface="Titillium Web"/>
                <a:sym typeface="Titillium Web"/>
              </a:rPr>
              <a:t>-27 </a:t>
            </a:r>
            <a:r>
              <a:rPr lang="en-US" sz="800" dirty="0">
                <a:solidFill>
                  <a:srgbClr val="CCCCCC"/>
                </a:solidFill>
                <a:ea typeface="Titillium Web"/>
                <a:cs typeface="Titillium Web"/>
                <a:sym typeface="Titillium Web"/>
              </a:rPr>
              <a:t>(</a:t>
            </a:r>
            <a:r>
              <a:rPr lang="en-US" sz="800" dirty="0">
                <a:solidFill>
                  <a:srgbClr val="CCCCCC"/>
                </a:solidFill>
              </a:rPr>
              <a:t>Condon, 2018).</a:t>
            </a:r>
            <a:endParaRPr lang="en-US" sz="800" dirty="0">
              <a:solidFill>
                <a:srgbClr val="CCCCCC"/>
              </a:solidFill>
              <a:ea typeface="Titillium Web"/>
              <a:cs typeface="Titillium Web"/>
              <a:sym typeface="Titillium Web"/>
            </a:endParaRPr>
          </a:p>
          <a:p>
            <a:pPr marL="742950" lvl="1" indent="-285750">
              <a:buClr>
                <a:schemeClr val="dk1"/>
              </a:buClr>
              <a:buSzPts val="1100"/>
              <a:buFont typeface="Wingdings" charset="2"/>
              <a:buChar char="q"/>
            </a:pPr>
            <a:endParaRPr lang="en-US" dirty="0" smtClean="0">
              <a:latin typeface="+mn-lt"/>
              <a:ea typeface="Titillium Web"/>
              <a:cs typeface="Titillium Web"/>
              <a:sym typeface="Titillium Web"/>
            </a:endParaRPr>
          </a:p>
        </p:txBody>
      </p:sp>
    </p:spTree>
    <p:extLst>
      <p:ext uri="{BB962C8B-B14F-4D97-AF65-F5344CB8AC3E}">
        <p14:creationId xmlns:p14="http://schemas.microsoft.com/office/powerpoint/2010/main" val="17510927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1" name="Google Shape;3841;p14"/>
          <p:cNvSpPr txBox="1">
            <a:spLocks noGrp="1"/>
          </p:cNvSpPr>
          <p:nvPr>
            <p:ph type="title"/>
          </p:nvPr>
        </p:nvSpPr>
        <p:spPr>
          <a:xfrm>
            <a:off x="718300" y="206698"/>
            <a:ext cx="6935844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r>
              <a:rPr lang="en-US" sz="2800" dirty="0" smtClean="0">
                <a:latin typeface="+mj-lt"/>
                <a:ea typeface="Titillium Web"/>
                <a:cs typeface="Titillium Web"/>
                <a:sym typeface="Titillium Web"/>
              </a:rPr>
              <a:t>The sample</a:t>
            </a:r>
            <a:endParaRPr lang="en-US" sz="2800" dirty="0">
              <a:latin typeface="+mj-lt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3845" name="Google Shape;3845;p14"/>
          <p:cNvSpPr txBox="1">
            <a:spLocks noGrp="1"/>
          </p:cNvSpPr>
          <p:nvPr>
            <p:ph type="sldNum" idx="12"/>
          </p:nvPr>
        </p:nvSpPr>
        <p:spPr>
          <a:xfrm>
            <a:off x="91531" y="472020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14</a:t>
            </a:fld>
            <a:endParaRPr/>
          </a:p>
        </p:txBody>
      </p:sp>
      <p:sp>
        <p:nvSpPr>
          <p:cNvPr id="5" name="Google Shape;3843;p14"/>
          <p:cNvSpPr txBox="1">
            <a:spLocks noGrp="1"/>
          </p:cNvSpPr>
          <p:nvPr>
            <p:ph type="body" idx="1"/>
          </p:nvPr>
        </p:nvSpPr>
        <p:spPr>
          <a:xfrm>
            <a:off x="718300" y="1143555"/>
            <a:ext cx="7224774" cy="3576646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85750" lvl="0" indent="-285750">
              <a:buClr>
                <a:schemeClr val="dk1"/>
              </a:buClr>
              <a:buSzPts val="1100"/>
              <a:buFont typeface="Wingdings" charset="2"/>
              <a:buChar char="q"/>
            </a:pPr>
            <a:r>
              <a:rPr lang="en-US" sz="1700" dirty="0">
                <a:latin typeface="+mn-lt"/>
                <a:ea typeface="Titillium Web"/>
                <a:cs typeface="Titillium Web"/>
                <a:sym typeface="Titillium Web"/>
              </a:rPr>
              <a:t>C</a:t>
            </a:r>
            <a:r>
              <a:rPr lang="en-US" sz="1700" dirty="0" smtClean="0">
                <a:latin typeface="+mn-lt"/>
                <a:ea typeface="Titillium Web"/>
                <a:cs typeface="Titillium Web"/>
                <a:sym typeface="Titillium Web"/>
              </a:rPr>
              <a:t>ollected from </a:t>
            </a:r>
            <a:r>
              <a:rPr lang="en-US" sz="1700" dirty="0" smtClean="0">
                <a:latin typeface="+mn-lt"/>
                <a:ea typeface="Titillium Web"/>
                <a:cs typeface="Titillium Web"/>
                <a:sym typeface="Titillium Web"/>
                <a:hlinkClick r:id="rId3" action="ppaction://hlinkfile"/>
              </a:rPr>
              <a:t>SAPA-project.org</a:t>
            </a:r>
            <a:endParaRPr lang="en-US" sz="1700" dirty="0" smtClean="0">
              <a:latin typeface="+mn-lt"/>
              <a:ea typeface="Titillium Web"/>
              <a:cs typeface="Titillium Web"/>
              <a:sym typeface="Titillium Web"/>
            </a:endParaRPr>
          </a:p>
          <a:p>
            <a:pPr marL="285750" lvl="0" indent="-285750">
              <a:buClr>
                <a:schemeClr val="dk1"/>
              </a:buClr>
              <a:buSzPts val="1100"/>
              <a:buFont typeface="Wingdings" charset="2"/>
              <a:buChar char="q"/>
            </a:pPr>
            <a:endParaRPr lang="en-US" sz="1600" dirty="0" smtClean="0">
              <a:latin typeface="+mn-lt"/>
              <a:ea typeface="Titillium Web"/>
              <a:cs typeface="Titillium Web"/>
              <a:sym typeface="Titillium Web"/>
            </a:endParaRPr>
          </a:p>
          <a:p>
            <a:pPr marL="285750" indent="-285750">
              <a:buClr>
                <a:schemeClr val="dk1"/>
              </a:buClr>
              <a:buSzPts val="1100"/>
              <a:buFont typeface="Wingdings" charset="2"/>
              <a:buChar char="q"/>
            </a:pPr>
            <a:r>
              <a:rPr lang="en-US" sz="1600" dirty="0" smtClean="0">
                <a:latin typeface="+mn-lt"/>
                <a:ea typeface="Titillium Web"/>
                <a:cs typeface="Titillium Web"/>
                <a:sym typeface="Titillium Web"/>
              </a:rPr>
              <a:t>Complete data: </a:t>
            </a:r>
            <a:r>
              <a:rPr lang="en-US" sz="1600" dirty="0"/>
              <a:t>78,828 </a:t>
            </a:r>
            <a:r>
              <a:rPr lang="en-US" sz="1600" dirty="0" smtClean="0"/>
              <a:t>participants</a:t>
            </a:r>
          </a:p>
          <a:p>
            <a:pPr marL="742950" lvl="1" indent="-285750">
              <a:buClr>
                <a:schemeClr val="dk1"/>
              </a:buClr>
              <a:buSzPts val="1100"/>
              <a:buFont typeface="Wingdings" charset="2"/>
              <a:buChar char="q"/>
            </a:pPr>
            <a:r>
              <a:rPr lang="en-US" sz="1600" dirty="0" smtClean="0"/>
              <a:t>From </a:t>
            </a:r>
            <a:r>
              <a:rPr lang="en-US" sz="1600" dirty="0"/>
              <a:t>200 countries (57% from the U.S.</a:t>
            </a:r>
            <a:r>
              <a:rPr lang="en-US" sz="1600" dirty="0" smtClean="0"/>
              <a:t>)</a:t>
            </a:r>
            <a:endParaRPr lang="en-US" sz="1600" dirty="0"/>
          </a:p>
          <a:p>
            <a:pPr marL="742950" lvl="1" indent="-285750">
              <a:buClr>
                <a:schemeClr val="dk1"/>
              </a:buClr>
              <a:buSzPts val="1100"/>
              <a:buFont typeface="Wingdings" charset="2"/>
              <a:buChar char="q"/>
            </a:pPr>
            <a:r>
              <a:rPr lang="en-US" sz="1600" dirty="0" smtClean="0"/>
              <a:t>65</a:t>
            </a:r>
            <a:r>
              <a:rPr lang="en-US" sz="1600" dirty="0"/>
              <a:t>% were </a:t>
            </a:r>
            <a:r>
              <a:rPr lang="en-US" sz="1600" dirty="0" smtClean="0"/>
              <a:t>female</a:t>
            </a:r>
          </a:p>
          <a:p>
            <a:pPr marL="742950" lvl="1" indent="-285750">
              <a:buClr>
                <a:schemeClr val="dk1"/>
              </a:buClr>
              <a:buSzPts val="1100"/>
              <a:buFont typeface="Wingdings" charset="2"/>
              <a:buChar char="q"/>
            </a:pPr>
            <a:r>
              <a:rPr lang="en-US" sz="1600" dirty="0"/>
              <a:t>M</a:t>
            </a:r>
            <a:r>
              <a:rPr lang="en-US" sz="1600" dirty="0" smtClean="0"/>
              <a:t>edian </a:t>
            </a:r>
            <a:r>
              <a:rPr lang="en-US" sz="1600" dirty="0"/>
              <a:t>age </a:t>
            </a:r>
            <a:r>
              <a:rPr lang="en-US" sz="1600" dirty="0" smtClean="0"/>
              <a:t>= 33 </a:t>
            </a:r>
            <a:r>
              <a:rPr lang="en-US" sz="1600" dirty="0"/>
              <a:t>years (min = 14, max = 90). </a:t>
            </a:r>
            <a:endParaRPr lang="en-US" sz="1600" dirty="0" smtClean="0"/>
          </a:p>
          <a:p>
            <a:pPr marL="285750" indent="-285750">
              <a:buClr>
                <a:schemeClr val="dk1"/>
              </a:buClr>
              <a:buSzPts val="1100"/>
              <a:buFont typeface="Wingdings" charset="2"/>
              <a:buChar char="q"/>
            </a:pPr>
            <a:endParaRPr lang="en-US" sz="1600" dirty="0"/>
          </a:p>
          <a:p>
            <a:pPr marL="285750" lvl="0" indent="-285750">
              <a:buClr>
                <a:schemeClr val="dk1"/>
              </a:buClr>
              <a:buSzPts val="1100"/>
              <a:buFont typeface="Wingdings" charset="2"/>
              <a:buChar char="q"/>
            </a:pPr>
            <a:r>
              <a:rPr lang="en-US" sz="1600" dirty="0" smtClean="0">
                <a:latin typeface="+mn-lt"/>
                <a:ea typeface="Titillium Web"/>
                <a:cs typeface="Titillium Web"/>
                <a:sym typeface="Titillium Web"/>
              </a:rPr>
              <a:t>135 personality items from the SPI-27</a:t>
            </a:r>
          </a:p>
          <a:p>
            <a:pPr marL="285750" lvl="0" indent="-285750">
              <a:buClr>
                <a:schemeClr val="dk1"/>
              </a:buClr>
              <a:buSzPts val="1100"/>
              <a:buFont typeface="Wingdings" charset="2"/>
              <a:buChar char="q"/>
            </a:pPr>
            <a:endParaRPr lang="en-US" sz="1600" dirty="0">
              <a:latin typeface="+mn-lt"/>
              <a:ea typeface="Titillium Web"/>
              <a:cs typeface="Titillium Web"/>
              <a:sym typeface="Titillium Web"/>
            </a:endParaRPr>
          </a:p>
          <a:p>
            <a:pPr marL="285750" lvl="0" indent="-285750">
              <a:buClr>
                <a:schemeClr val="dk1"/>
              </a:buClr>
              <a:buSzPts val="1100"/>
              <a:buFont typeface="Wingdings" charset="2"/>
              <a:buChar char="q"/>
            </a:pPr>
            <a:r>
              <a:rPr lang="en-US" sz="1600" dirty="0" smtClean="0">
                <a:latin typeface="+mn-lt"/>
                <a:ea typeface="Titillium Web"/>
                <a:cs typeface="Titillium Web"/>
                <a:sym typeface="Titillium Web"/>
              </a:rPr>
              <a:t>Five criteria: </a:t>
            </a:r>
          </a:p>
          <a:p>
            <a:pPr marL="742950" lvl="1" indent="-285750">
              <a:buClr>
                <a:schemeClr val="dk1"/>
              </a:buClr>
              <a:buSzPts val="1100"/>
              <a:buFont typeface="Wingdings" charset="2"/>
              <a:buChar char="Ø"/>
            </a:pPr>
            <a:r>
              <a:rPr lang="en-US" sz="1600" dirty="0" smtClean="0">
                <a:latin typeface="+mn-lt"/>
                <a:ea typeface="Titillium Web"/>
                <a:cs typeface="Titillium Web"/>
                <a:sym typeface="Titillium Web"/>
              </a:rPr>
              <a:t>BMI, general health, education, smoking frequency, sleep quality</a:t>
            </a:r>
          </a:p>
        </p:txBody>
      </p:sp>
    </p:spTree>
    <p:extLst>
      <p:ext uri="{BB962C8B-B14F-4D97-AF65-F5344CB8AC3E}">
        <p14:creationId xmlns:p14="http://schemas.microsoft.com/office/powerpoint/2010/main" val="12353589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1" name="Google Shape;3841;p14"/>
          <p:cNvSpPr txBox="1">
            <a:spLocks noGrp="1"/>
          </p:cNvSpPr>
          <p:nvPr>
            <p:ph type="title"/>
          </p:nvPr>
        </p:nvSpPr>
        <p:spPr>
          <a:xfrm>
            <a:off x="718300" y="206698"/>
            <a:ext cx="6935844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r>
              <a:rPr lang="en-US" sz="2800" dirty="0" smtClean="0">
                <a:latin typeface="+mj-lt"/>
                <a:ea typeface="Titillium Web"/>
                <a:cs typeface="Titillium Web"/>
                <a:sym typeface="Titillium Web"/>
              </a:rPr>
              <a:t>Methods: Imposed data </a:t>
            </a:r>
            <a:r>
              <a:rPr lang="en-US" sz="2800" dirty="0" err="1" smtClean="0">
                <a:latin typeface="+mj-lt"/>
                <a:ea typeface="Titillium Web"/>
                <a:cs typeface="Titillium Web"/>
                <a:sym typeface="Titillium Web"/>
              </a:rPr>
              <a:t>missingness</a:t>
            </a:r>
            <a:endParaRPr lang="en-US" sz="2800" dirty="0">
              <a:latin typeface="+mj-lt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3845" name="Google Shape;3845;p14"/>
          <p:cNvSpPr txBox="1">
            <a:spLocks noGrp="1"/>
          </p:cNvSpPr>
          <p:nvPr>
            <p:ph type="sldNum" idx="12"/>
          </p:nvPr>
        </p:nvSpPr>
        <p:spPr>
          <a:xfrm>
            <a:off x="91531" y="472020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15</a:t>
            </a:fld>
            <a:endParaRPr/>
          </a:p>
        </p:txBody>
      </p:sp>
      <p:sp>
        <p:nvSpPr>
          <p:cNvPr id="5" name="Google Shape;3843;p14"/>
          <p:cNvSpPr txBox="1">
            <a:spLocks noGrp="1"/>
          </p:cNvSpPr>
          <p:nvPr>
            <p:ph type="body" idx="1"/>
          </p:nvPr>
        </p:nvSpPr>
        <p:spPr>
          <a:xfrm>
            <a:off x="718304" y="1143557"/>
            <a:ext cx="6935845" cy="180727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85750" lvl="0" indent="-285750">
              <a:buClr>
                <a:schemeClr val="dk1"/>
              </a:buClr>
              <a:buSzPts val="1100"/>
              <a:buFont typeface="Wingdings" charset="2"/>
              <a:buChar char="q"/>
            </a:pPr>
            <a:r>
              <a:rPr lang="en-US" sz="1700" dirty="0" smtClean="0">
                <a:latin typeface="+mn-lt"/>
                <a:ea typeface="Titillium Web"/>
                <a:cs typeface="Titillium Web"/>
                <a:sym typeface="Titillium Web"/>
              </a:rPr>
              <a:t>(a) The sample (complete) was split into training and test data.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1124" y="2950836"/>
            <a:ext cx="6266602" cy="21926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00229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1" name="Google Shape;3841;p14"/>
          <p:cNvSpPr txBox="1">
            <a:spLocks noGrp="1"/>
          </p:cNvSpPr>
          <p:nvPr>
            <p:ph type="title"/>
          </p:nvPr>
        </p:nvSpPr>
        <p:spPr>
          <a:xfrm>
            <a:off x="718300" y="206698"/>
            <a:ext cx="6935844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r>
              <a:rPr lang="en-US" sz="2800" dirty="0" smtClean="0">
                <a:latin typeface="+mj-lt"/>
                <a:ea typeface="Titillium Web"/>
                <a:cs typeface="Titillium Web"/>
                <a:sym typeface="Titillium Web"/>
              </a:rPr>
              <a:t>Methods: Imposed data </a:t>
            </a:r>
            <a:r>
              <a:rPr lang="en-US" sz="2800" dirty="0" err="1" smtClean="0">
                <a:latin typeface="+mj-lt"/>
                <a:ea typeface="Titillium Web"/>
                <a:cs typeface="Titillium Web"/>
                <a:sym typeface="Titillium Web"/>
              </a:rPr>
              <a:t>missingness</a:t>
            </a:r>
            <a:endParaRPr lang="en-US" sz="2800" dirty="0">
              <a:latin typeface="+mj-lt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3845" name="Google Shape;3845;p14"/>
          <p:cNvSpPr txBox="1">
            <a:spLocks noGrp="1"/>
          </p:cNvSpPr>
          <p:nvPr>
            <p:ph type="sldNum" idx="12"/>
          </p:nvPr>
        </p:nvSpPr>
        <p:spPr>
          <a:xfrm>
            <a:off x="91531" y="472020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16</a:t>
            </a:fld>
            <a:endParaRPr/>
          </a:p>
        </p:txBody>
      </p:sp>
      <p:sp>
        <p:nvSpPr>
          <p:cNvPr id="5" name="Google Shape;3843;p14"/>
          <p:cNvSpPr txBox="1">
            <a:spLocks noGrp="1"/>
          </p:cNvSpPr>
          <p:nvPr>
            <p:ph type="body" idx="1"/>
          </p:nvPr>
        </p:nvSpPr>
        <p:spPr>
          <a:xfrm>
            <a:off x="718304" y="1143557"/>
            <a:ext cx="6935845" cy="180727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85750" lvl="0" indent="-285750">
              <a:buClr>
                <a:schemeClr val="dk1"/>
              </a:buClr>
              <a:buSzPts val="1100"/>
              <a:buFont typeface="Wingdings" charset="2"/>
              <a:buChar char="q"/>
            </a:pPr>
            <a:r>
              <a:rPr lang="en-US" sz="1700" dirty="0" smtClean="0">
                <a:latin typeface="+mn-lt"/>
                <a:ea typeface="Titillium Web"/>
                <a:cs typeface="Titillium Web"/>
                <a:sym typeface="Titillium Web"/>
              </a:rPr>
              <a:t>(a) The sample (complete) was split into training and test data.</a:t>
            </a:r>
          </a:p>
          <a:p>
            <a:pPr marL="285750" lvl="0" indent="-285750">
              <a:buClr>
                <a:schemeClr val="dk1"/>
              </a:buClr>
              <a:buSzPts val="1100"/>
              <a:buFont typeface="Wingdings" charset="2"/>
              <a:buChar char="q"/>
            </a:pPr>
            <a:r>
              <a:rPr lang="en-US" sz="1700" dirty="0" smtClean="0">
                <a:latin typeface="+mn-lt"/>
                <a:ea typeface="Titillium Web"/>
                <a:cs typeface="Titillium Web"/>
                <a:sym typeface="Titillium Web"/>
              </a:rPr>
              <a:t>(b) Random </a:t>
            </a:r>
            <a:r>
              <a:rPr lang="en-US" sz="1700" dirty="0" err="1" smtClean="0">
                <a:latin typeface="+mn-lt"/>
                <a:ea typeface="Titillium Web"/>
                <a:cs typeface="Titillium Web"/>
                <a:sym typeface="Titillium Web"/>
              </a:rPr>
              <a:t>missingness</a:t>
            </a:r>
            <a:r>
              <a:rPr lang="en-US" sz="1700" dirty="0" smtClean="0">
                <a:latin typeface="+mn-lt"/>
                <a:ea typeface="Titillium Web"/>
                <a:cs typeface="Titillium Web"/>
                <a:sym typeface="Titillium Web"/>
              </a:rPr>
              <a:t> was imposed on personality data.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1124" y="2950836"/>
            <a:ext cx="6266602" cy="21926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57621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1" name="Google Shape;3841;p14"/>
          <p:cNvSpPr txBox="1">
            <a:spLocks noGrp="1"/>
          </p:cNvSpPr>
          <p:nvPr>
            <p:ph type="title"/>
          </p:nvPr>
        </p:nvSpPr>
        <p:spPr>
          <a:xfrm>
            <a:off x="718300" y="206698"/>
            <a:ext cx="6935844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r>
              <a:rPr lang="en-US" sz="2800" dirty="0" smtClean="0">
                <a:latin typeface="+mj-lt"/>
                <a:ea typeface="Titillium Web"/>
                <a:cs typeface="Titillium Web"/>
                <a:sym typeface="Titillium Web"/>
              </a:rPr>
              <a:t>Methods: Imposed data </a:t>
            </a:r>
            <a:r>
              <a:rPr lang="en-US" sz="2800" dirty="0" err="1" smtClean="0">
                <a:latin typeface="+mj-lt"/>
                <a:ea typeface="Titillium Web"/>
                <a:cs typeface="Titillium Web"/>
                <a:sym typeface="Titillium Web"/>
              </a:rPr>
              <a:t>missingness</a:t>
            </a:r>
            <a:endParaRPr lang="en-US" sz="2800" dirty="0">
              <a:latin typeface="+mj-lt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3845" name="Google Shape;3845;p14"/>
          <p:cNvSpPr txBox="1">
            <a:spLocks noGrp="1"/>
          </p:cNvSpPr>
          <p:nvPr>
            <p:ph type="sldNum" idx="12"/>
          </p:nvPr>
        </p:nvSpPr>
        <p:spPr>
          <a:xfrm>
            <a:off x="91531" y="472020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17</a:t>
            </a:fld>
            <a:endParaRPr/>
          </a:p>
        </p:txBody>
      </p:sp>
      <p:sp>
        <p:nvSpPr>
          <p:cNvPr id="5" name="Google Shape;3843;p14"/>
          <p:cNvSpPr txBox="1">
            <a:spLocks noGrp="1"/>
          </p:cNvSpPr>
          <p:nvPr>
            <p:ph type="body" idx="1"/>
          </p:nvPr>
        </p:nvSpPr>
        <p:spPr>
          <a:xfrm>
            <a:off x="718304" y="1143557"/>
            <a:ext cx="6935845" cy="180727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85750" lvl="0" indent="-285750">
              <a:buClr>
                <a:schemeClr val="dk1"/>
              </a:buClr>
              <a:buSzPts val="1100"/>
              <a:buFont typeface="Wingdings" charset="2"/>
              <a:buChar char="q"/>
            </a:pPr>
            <a:r>
              <a:rPr lang="en-US" sz="1700" dirty="0" smtClean="0">
                <a:latin typeface="+mn-lt"/>
                <a:ea typeface="Titillium Web"/>
                <a:cs typeface="Titillium Web"/>
                <a:sym typeface="Titillium Web"/>
              </a:rPr>
              <a:t>(a) The sample (complete) was split into training and test data.</a:t>
            </a:r>
          </a:p>
          <a:p>
            <a:pPr marL="285750" lvl="0" indent="-285750">
              <a:buClr>
                <a:schemeClr val="dk1"/>
              </a:buClr>
              <a:buSzPts val="1100"/>
              <a:buFont typeface="Wingdings" charset="2"/>
              <a:buChar char="q"/>
            </a:pPr>
            <a:r>
              <a:rPr lang="en-US" sz="1700" dirty="0" smtClean="0">
                <a:latin typeface="+mn-lt"/>
                <a:ea typeface="Titillium Web"/>
                <a:cs typeface="Titillium Web"/>
                <a:sym typeface="Titillium Web"/>
              </a:rPr>
              <a:t>(b) Random </a:t>
            </a:r>
            <a:r>
              <a:rPr lang="en-US" sz="1700" dirty="0" err="1" smtClean="0">
                <a:latin typeface="+mn-lt"/>
                <a:ea typeface="Titillium Web"/>
                <a:cs typeface="Titillium Web"/>
                <a:sym typeface="Titillium Web"/>
              </a:rPr>
              <a:t>missingness</a:t>
            </a:r>
            <a:r>
              <a:rPr lang="en-US" sz="1700" dirty="0" smtClean="0">
                <a:latin typeface="+mn-lt"/>
                <a:ea typeface="Titillium Web"/>
                <a:cs typeface="Titillium Web"/>
                <a:sym typeface="Titillium Web"/>
              </a:rPr>
              <a:t> was imposed on personality data.</a:t>
            </a:r>
          </a:p>
          <a:p>
            <a:pPr marL="285750" lvl="0" indent="-285750">
              <a:buClr>
                <a:schemeClr val="dk1"/>
              </a:buClr>
              <a:buSzPts val="1100"/>
              <a:buFont typeface="Wingdings" charset="2"/>
              <a:buChar char="q"/>
            </a:pPr>
            <a:r>
              <a:rPr lang="en-US" sz="1700" dirty="0" smtClean="0">
                <a:latin typeface="+mn-lt"/>
                <a:ea typeface="Titillium Web"/>
                <a:cs typeface="Titillium Web"/>
                <a:sym typeface="Titillium Web"/>
              </a:rPr>
              <a:t>(c) Missing data were imputed </a:t>
            </a:r>
            <a:r>
              <a:rPr lang="en-US" sz="800" dirty="0" smtClean="0">
                <a:solidFill>
                  <a:srgbClr val="CCCCCC"/>
                </a:solidFill>
                <a:latin typeface="+mn-lt"/>
                <a:ea typeface="Titillium Web"/>
                <a:cs typeface="Titillium Web"/>
                <a:sym typeface="Titillium Web"/>
              </a:rPr>
              <a:t>(multiple </a:t>
            </a:r>
            <a:r>
              <a:rPr lang="en-US" sz="800" dirty="0">
                <a:solidFill>
                  <a:srgbClr val="CCCCCC"/>
                </a:solidFill>
                <a:latin typeface="+mn-lt"/>
                <a:ea typeface="Titillium Web"/>
                <a:cs typeface="Titillium Web"/>
                <a:sym typeface="Titillium Web"/>
              </a:rPr>
              <a:t>imputation using Bayesian principal components </a:t>
            </a:r>
            <a:r>
              <a:rPr lang="en-US" sz="800" dirty="0" smtClean="0">
                <a:solidFill>
                  <a:srgbClr val="CCCCCC"/>
                </a:solidFill>
                <a:latin typeface="+mn-lt"/>
                <a:ea typeface="Titillium Web"/>
                <a:cs typeface="Titillium Web"/>
                <a:sym typeface="Titillium Web"/>
              </a:rPr>
              <a:t>analysis; </a:t>
            </a:r>
            <a:r>
              <a:rPr lang="en-US" sz="800" dirty="0" err="1" smtClean="0">
                <a:solidFill>
                  <a:srgbClr val="CCCCCC"/>
                </a:solidFill>
                <a:latin typeface="+mn-lt"/>
                <a:ea typeface="Titillium Web"/>
                <a:cs typeface="Titillium Web"/>
                <a:sym typeface="Titillium Web"/>
              </a:rPr>
              <a:t>Audigier</a:t>
            </a:r>
            <a:r>
              <a:rPr lang="en-US" sz="800" dirty="0">
                <a:solidFill>
                  <a:srgbClr val="CCCCCC"/>
                </a:solidFill>
                <a:latin typeface="+mn-lt"/>
                <a:ea typeface="Titillium Web"/>
                <a:cs typeface="Titillium Web"/>
                <a:sym typeface="Titillium Web"/>
              </a:rPr>
              <a:t>, </a:t>
            </a:r>
            <a:r>
              <a:rPr lang="en-US" sz="800" dirty="0" err="1">
                <a:solidFill>
                  <a:srgbClr val="CCCCCC"/>
                </a:solidFill>
                <a:latin typeface="+mn-lt"/>
                <a:ea typeface="Titillium Web"/>
                <a:cs typeface="Titillium Web"/>
                <a:sym typeface="Titillium Web"/>
              </a:rPr>
              <a:t>Husson</a:t>
            </a:r>
            <a:r>
              <a:rPr lang="en-US" sz="800" dirty="0">
                <a:solidFill>
                  <a:srgbClr val="CCCCCC"/>
                </a:solidFill>
                <a:latin typeface="+mn-lt"/>
                <a:ea typeface="Titillium Web"/>
                <a:cs typeface="Titillium Web"/>
                <a:sym typeface="Titillium Web"/>
              </a:rPr>
              <a:t>, &amp; </a:t>
            </a:r>
            <a:r>
              <a:rPr lang="en-US" sz="800" dirty="0" err="1">
                <a:solidFill>
                  <a:srgbClr val="CCCCCC"/>
                </a:solidFill>
                <a:latin typeface="+mn-lt"/>
                <a:ea typeface="Titillium Web"/>
                <a:cs typeface="Titillium Web"/>
                <a:sym typeface="Titillium Web"/>
              </a:rPr>
              <a:t>Josse</a:t>
            </a:r>
            <a:r>
              <a:rPr lang="en-US" sz="800" dirty="0">
                <a:solidFill>
                  <a:srgbClr val="CCCCCC"/>
                </a:solidFill>
                <a:latin typeface="+mn-lt"/>
                <a:ea typeface="Titillium Web"/>
                <a:cs typeface="Titillium Web"/>
                <a:sym typeface="Titillium Web"/>
              </a:rPr>
              <a:t>, 2014)</a:t>
            </a:r>
            <a:r>
              <a:rPr lang="en-US" sz="800" dirty="0" smtClean="0">
                <a:solidFill>
                  <a:srgbClr val="CCCCCC"/>
                </a:solidFill>
                <a:latin typeface="+mn-lt"/>
                <a:ea typeface="Titillium Web"/>
                <a:cs typeface="Titillium Web"/>
                <a:sym typeface="Titillium Web"/>
              </a:rPr>
              <a:t>.</a:t>
            </a:r>
          </a:p>
          <a:p>
            <a:pPr marL="742950" lvl="1" indent="-285750">
              <a:buClr>
                <a:schemeClr val="dk1"/>
              </a:buClr>
              <a:buSzPts val="1100"/>
              <a:buFont typeface="Wingdings" charset="2"/>
              <a:buChar char="Ø"/>
            </a:pPr>
            <a:r>
              <a:rPr lang="en-US" sz="1500" dirty="0" smtClean="0">
                <a:latin typeface="+mn-lt"/>
                <a:ea typeface="Titillium Web"/>
                <a:cs typeface="Titillium Web"/>
                <a:sym typeface="Titillium Web"/>
              </a:rPr>
              <a:t>BISCUIT used data sets with </a:t>
            </a:r>
            <a:r>
              <a:rPr lang="en-US" sz="1500" dirty="0" err="1" smtClean="0">
                <a:latin typeface="+mn-lt"/>
                <a:ea typeface="Titillium Web"/>
                <a:cs typeface="Titillium Web"/>
                <a:sym typeface="Titillium Web"/>
              </a:rPr>
              <a:t>missingness</a:t>
            </a:r>
            <a:r>
              <a:rPr lang="en-US" sz="1500" dirty="0" smtClean="0">
                <a:latin typeface="+mn-lt"/>
                <a:ea typeface="Titillium Web"/>
                <a:cs typeface="Titillium Web"/>
                <a:sym typeface="Titillium Web"/>
              </a:rPr>
              <a:t> (b). All other techniques </a:t>
            </a:r>
            <a:r>
              <a:rPr lang="en-US" sz="1600" dirty="0" smtClean="0">
                <a:latin typeface="+mn-lt"/>
                <a:ea typeface="Titillium Web"/>
                <a:cs typeface="Titillium Web"/>
                <a:sym typeface="Titillium Web"/>
              </a:rPr>
              <a:t>used imputed data (c).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1123" y="2950836"/>
            <a:ext cx="6266604" cy="21926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06000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1" name="Google Shape;3841;p14"/>
          <p:cNvSpPr txBox="1">
            <a:spLocks noGrp="1"/>
          </p:cNvSpPr>
          <p:nvPr>
            <p:ph type="title"/>
          </p:nvPr>
        </p:nvSpPr>
        <p:spPr>
          <a:xfrm>
            <a:off x="718300" y="206698"/>
            <a:ext cx="6935844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r>
              <a:rPr lang="en-US" sz="2800" dirty="0" smtClean="0">
                <a:latin typeface="+mj-lt"/>
                <a:ea typeface="Titillium Web"/>
                <a:cs typeface="Titillium Web"/>
                <a:sym typeface="Titillium Web"/>
              </a:rPr>
              <a:t>Expected results</a:t>
            </a:r>
            <a:endParaRPr lang="en-US" sz="2800" dirty="0">
              <a:latin typeface="+mj-lt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3845" name="Google Shape;3845;p14"/>
          <p:cNvSpPr txBox="1">
            <a:spLocks noGrp="1"/>
          </p:cNvSpPr>
          <p:nvPr>
            <p:ph type="sldNum" idx="12"/>
          </p:nvPr>
        </p:nvSpPr>
        <p:spPr>
          <a:xfrm>
            <a:off x="91531" y="472020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18</a:t>
            </a:fld>
            <a:endParaRPr/>
          </a:p>
        </p:txBody>
      </p:sp>
      <p:sp>
        <p:nvSpPr>
          <p:cNvPr id="5" name="Google Shape;3843;p14"/>
          <p:cNvSpPr txBox="1">
            <a:spLocks noGrp="1"/>
          </p:cNvSpPr>
          <p:nvPr>
            <p:ph type="body" idx="1"/>
          </p:nvPr>
        </p:nvSpPr>
        <p:spPr>
          <a:xfrm>
            <a:off x="718304" y="1143555"/>
            <a:ext cx="6935845" cy="3648526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85750" lvl="0" indent="-285750">
              <a:buClr>
                <a:schemeClr val="dk1"/>
              </a:buClr>
              <a:buSzPts val="1100"/>
              <a:buFont typeface="Wingdings" charset="2"/>
              <a:buChar char="q"/>
            </a:pPr>
            <a:r>
              <a:rPr lang="en-US" dirty="0" smtClean="0">
                <a:latin typeface="+mn-lt"/>
                <a:ea typeface="Titillium Web"/>
                <a:cs typeface="Titillium Web"/>
                <a:sym typeface="Titillium Web"/>
              </a:rPr>
              <a:t>BISCUIT’s predictive accuracy would be more competitive with other SL techniques at higher levels of data </a:t>
            </a:r>
            <a:r>
              <a:rPr lang="en-US" dirty="0" err="1" smtClean="0">
                <a:latin typeface="+mn-lt"/>
                <a:ea typeface="Titillium Web"/>
                <a:cs typeface="Titillium Web"/>
                <a:sym typeface="Titillium Web"/>
              </a:rPr>
              <a:t>missingness</a:t>
            </a:r>
            <a:r>
              <a:rPr lang="en-US" dirty="0" smtClean="0">
                <a:latin typeface="+mn-lt"/>
                <a:ea typeface="Titillium Web"/>
                <a:cs typeface="Titillium Web"/>
                <a:sym typeface="Titillium Web"/>
              </a:rPr>
              <a:t>.</a:t>
            </a:r>
          </a:p>
          <a:p>
            <a:pPr marL="742950" lvl="1" indent="-285750">
              <a:buClr>
                <a:schemeClr val="dk1"/>
              </a:buClr>
              <a:buSzPts val="1100"/>
              <a:buFont typeface="Wingdings" charset="2"/>
              <a:buChar char="Ø"/>
            </a:pPr>
            <a:r>
              <a:rPr lang="en-US" sz="1600" dirty="0" smtClean="0">
                <a:latin typeface="+mn-lt"/>
                <a:ea typeface="Titillium Web"/>
                <a:cs typeface="Titillium Web"/>
                <a:sym typeface="Titillium Web"/>
              </a:rPr>
              <a:t>BISCUIT was designed to analyze MMCAR data.</a:t>
            </a:r>
          </a:p>
          <a:p>
            <a:pPr marL="285750" indent="-285750">
              <a:buClr>
                <a:schemeClr val="dk1"/>
              </a:buClr>
              <a:buSzPts val="1100"/>
              <a:buFont typeface="Wingdings" charset="2"/>
              <a:buChar char="Ø"/>
            </a:pPr>
            <a:endParaRPr lang="en-US" dirty="0" smtClean="0">
              <a:latin typeface="+mn-lt"/>
              <a:ea typeface="Titillium Web"/>
              <a:cs typeface="Titillium Web"/>
              <a:sym typeface="Titillium Web"/>
            </a:endParaRPr>
          </a:p>
          <a:p>
            <a:pPr marL="285750" indent="-285750">
              <a:buClr>
                <a:schemeClr val="dk1"/>
              </a:buClr>
              <a:buSzPts val="1100"/>
              <a:buFont typeface="Wingdings" charset="2"/>
              <a:buChar char="q"/>
            </a:pPr>
            <a:r>
              <a:rPr lang="en-US" dirty="0" smtClean="0">
                <a:latin typeface="+mn-lt"/>
                <a:ea typeface="Titillium Web"/>
                <a:cs typeface="Titillium Web"/>
                <a:sym typeface="Titillium Web"/>
              </a:rPr>
              <a:t>Regression would </a:t>
            </a:r>
            <a:r>
              <a:rPr lang="en-US" dirty="0">
                <a:latin typeface="+mn-lt"/>
                <a:ea typeface="Titillium Web"/>
                <a:cs typeface="Titillium Web"/>
                <a:sym typeface="Titillium Web"/>
              </a:rPr>
              <a:t>not be a competitive </a:t>
            </a:r>
            <a:r>
              <a:rPr lang="en-US" dirty="0" smtClean="0">
                <a:latin typeface="+mn-lt"/>
                <a:ea typeface="Titillium Web"/>
                <a:cs typeface="Titillium Web"/>
                <a:sym typeface="Titillium Web"/>
              </a:rPr>
              <a:t>technique for predictive accuracy, </a:t>
            </a:r>
            <a:r>
              <a:rPr lang="en-US" dirty="0">
                <a:latin typeface="+mn-lt"/>
                <a:ea typeface="Titillium Web"/>
                <a:cs typeface="Titillium Web"/>
                <a:sym typeface="Titillium Web"/>
              </a:rPr>
              <a:t>compared to SL techniques.</a:t>
            </a:r>
          </a:p>
          <a:p>
            <a:pPr marL="0" indent="0">
              <a:buClr>
                <a:schemeClr val="dk1"/>
              </a:buClr>
              <a:buSzPts val="1100"/>
              <a:buNone/>
            </a:pPr>
            <a:endParaRPr lang="en-US" dirty="0">
              <a:latin typeface="+mn-lt"/>
              <a:ea typeface="Titillium Web"/>
              <a:cs typeface="Titillium Web"/>
              <a:sym typeface="Titillium Web"/>
            </a:endParaRPr>
          </a:p>
          <a:p>
            <a:pPr marL="285750" indent="-285750">
              <a:buClr>
                <a:schemeClr val="dk1"/>
              </a:buClr>
              <a:buSzPts val="1100"/>
              <a:buFont typeface="Wingdings" charset="2"/>
              <a:buChar char="q"/>
            </a:pPr>
            <a:r>
              <a:rPr lang="en-US" dirty="0" smtClean="0">
                <a:latin typeface="+mn-lt"/>
                <a:ea typeface="Titillium Web"/>
                <a:cs typeface="Titillium Web"/>
                <a:sym typeface="Titillium Web"/>
              </a:rPr>
              <a:t>BISCUIT would generate the most interpretable models (fewest items used), compared to other SL techniques.</a:t>
            </a:r>
          </a:p>
          <a:p>
            <a:pPr marL="285750" indent="-285750">
              <a:buClr>
                <a:schemeClr val="dk1"/>
              </a:buClr>
              <a:buSzPts val="1100"/>
              <a:buFont typeface="Wingdings" charset="2"/>
              <a:buChar char="q"/>
            </a:pPr>
            <a:endParaRPr lang="en-US" sz="1600" dirty="0">
              <a:latin typeface="+mn-lt"/>
              <a:ea typeface="Titillium Web"/>
              <a:cs typeface="Titillium Web"/>
              <a:sym typeface="Titillium Web"/>
            </a:endParaRPr>
          </a:p>
        </p:txBody>
      </p:sp>
    </p:spTree>
    <p:extLst>
      <p:ext uri="{BB962C8B-B14F-4D97-AF65-F5344CB8AC3E}">
        <p14:creationId xmlns:p14="http://schemas.microsoft.com/office/powerpoint/2010/main" val="3248119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3836;p13"/>
          <p:cNvSpPr txBox="1">
            <a:spLocks/>
          </p:cNvSpPr>
          <p:nvPr/>
        </p:nvSpPr>
        <p:spPr>
          <a:xfrm>
            <a:off x="223107" y="1452746"/>
            <a:ext cx="5935597" cy="8554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BFB7"/>
              </a:buClr>
              <a:buSzPts val="6000"/>
              <a:buFont typeface="Dosis Light"/>
              <a:buNone/>
              <a:defRPr sz="6000" b="0" i="0" u="none" strike="noStrike" cap="none">
                <a:solidFill>
                  <a:srgbClr val="80BFB7"/>
                </a:solidFill>
                <a:latin typeface="Dosis Light"/>
                <a:ea typeface="Dosis Light"/>
                <a:cs typeface="Dosis Light"/>
                <a:sym typeface="Dosis Ligh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BFB7"/>
              </a:buClr>
              <a:buSzPts val="6000"/>
              <a:buFont typeface="Dosis Light"/>
              <a:buNone/>
              <a:defRPr sz="6000" b="0" i="0" u="none" strike="noStrike" cap="none">
                <a:solidFill>
                  <a:srgbClr val="80BFB7"/>
                </a:solidFill>
                <a:latin typeface="Dosis Light"/>
                <a:ea typeface="Dosis Light"/>
                <a:cs typeface="Dosis Light"/>
                <a:sym typeface="Dosis Light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BFB7"/>
              </a:buClr>
              <a:buSzPts val="6000"/>
              <a:buFont typeface="Dosis Light"/>
              <a:buNone/>
              <a:defRPr sz="6000" b="0" i="0" u="none" strike="noStrike" cap="none">
                <a:solidFill>
                  <a:srgbClr val="80BFB7"/>
                </a:solidFill>
                <a:latin typeface="Dosis Light"/>
                <a:ea typeface="Dosis Light"/>
                <a:cs typeface="Dosis Light"/>
                <a:sym typeface="Dosis Light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BFB7"/>
              </a:buClr>
              <a:buSzPts val="6000"/>
              <a:buFont typeface="Dosis Light"/>
              <a:buNone/>
              <a:defRPr sz="6000" b="0" i="0" u="none" strike="noStrike" cap="none">
                <a:solidFill>
                  <a:srgbClr val="80BFB7"/>
                </a:solidFill>
                <a:latin typeface="Dosis Light"/>
                <a:ea typeface="Dosis Light"/>
                <a:cs typeface="Dosis Light"/>
                <a:sym typeface="Dosis Light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BFB7"/>
              </a:buClr>
              <a:buSzPts val="6000"/>
              <a:buFont typeface="Dosis Light"/>
              <a:buNone/>
              <a:defRPr sz="6000" b="0" i="0" u="none" strike="noStrike" cap="none">
                <a:solidFill>
                  <a:srgbClr val="80BFB7"/>
                </a:solidFill>
                <a:latin typeface="Dosis Light"/>
                <a:ea typeface="Dosis Light"/>
                <a:cs typeface="Dosis Light"/>
                <a:sym typeface="Dosis Light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BFB7"/>
              </a:buClr>
              <a:buSzPts val="6000"/>
              <a:buFont typeface="Dosis Light"/>
              <a:buNone/>
              <a:defRPr sz="6000" b="0" i="0" u="none" strike="noStrike" cap="none">
                <a:solidFill>
                  <a:srgbClr val="80BFB7"/>
                </a:solidFill>
                <a:latin typeface="Dosis Light"/>
                <a:ea typeface="Dosis Light"/>
                <a:cs typeface="Dosis Light"/>
                <a:sym typeface="Dosis Light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BFB7"/>
              </a:buClr>
              <a:buSzPts val="6000"/>
              <a:buFont typeface="Dosis Light"/>
              <a:buNone/>
              <a:defRPr sz="6000" b="0" i="0" u="none" strike="noStrike" cap="none">
                <a:solidFill>
                  <a:srgbClr val="80BFB7"/>
                </a:solidFill>
                <a:latin typeface="Dosis Light"/>
                <a:ea typeface="Dosis Light"/>
                <a:cs typeface="Dosis Light"/>
                <a:sym typeface="Dosis Light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BFB7"/>
              </a:buClr>
              <a:buSzPts val="6000"/>
              <a:buFont typeface="Dosis Light"/>
              <a:buNone/>
              <a:defRPr sz="6000" b="0" i="0" u="none" strike="noStrike" cap="none">
                <a:solidFill>
                  <a:srgbClr val="80BFB7"/>
                </a:solidFill>
                <a:latin typeface="Dosis Light"/>
                <a:ea typeface="Dosis Light"/>
                <a:cs typeface="Dosis Light"/>
                <a:sym typeface="Dosis Light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BFB7"/>
              </a:buClr>
              <a:buSzPts val="6000"/>
              <a:buFont typeface="Dosis Light"/>
              <a:buNone/>
              <a:defRPr sz="6000" b="0" i="0" u="none" strike="noStrike" cap="none">
                <a:solidFill>
                  <a:srgbClr val="80BFB7"/>
                </a:solidFill>
                <a:latin typeface="Dosis Light"/>
                <a:ea typeface="Dosis Light"/>
                <a:cs typeface="Dosis Light"/>
                <a:sym typeface="Dosis Light"/>
              </a:defRPr>
            </a:lvl9pPr>
          </a:lstStyle>
          <a:p>
            <a:r>
              <a:rPr lang="en-US" sz="3600" dirty="0">
                <a:solidFill>
                  <a:schemeClr val="bg1"/>
                </a:solidFill>
              </a:rPr>
              <a:t>Results: Predictive </a:t>
            </a:r>
            <a:r>
              <a:rPr lang="en-US" sz="3600" dirty="0" smtClean="0">
                <a:solidFill>
                  <a:schemeClr val="bg1"/>
                </a:solidFill>
              </a:rPr>
              <a:t>accuracy</a:t>
            </a:r>
            <a:endParaRPr lang="en-US" sz="3600" dirty="0">
              <a:solidFill>
                <a:srgbClr val="FFFFFF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5299556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5" name="Google Shape;3845;p14"/>
          <p:cNvSpPr txBox="1">
            <a:spLocks noGrp="1"/>
          </p:cNvSpPr>
          <p:nvPr>
            <p:ph type="sldNum" idx="12"/>
          </p:nvPr>
        </p:nvSpPr>
        <p:spPr>
          <a:xfrm>
            <a:off x="91531" y="472020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20</a:t>
            </a:fld>
            <a:endParaRPr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58" y="369478"/>
            <a:ext cx="7659344" cy="4376768"/>
          </a:xfrm>
          <a:prstGeom prst="rect">
            <a:avLst/>
          </a:prstGeom>
        </p:spPr>
      </p:pic>
      <p:pic>
        <p:nvPicPr>
          <p:cNvPr id="2" name="Picture 1" descr="R2legend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9998" y="3664388"/>
            <a:ext cx="1804005" cy="1479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73509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5" name="Google Shape;3845;p14"/>
          <p:cNvSpPr txBox="1">
            <a:spLocks noGrp="1"/>
          </p:cNvSpPr>
          <p:nvPr>
            <p:ph type="sldNum" idx="12"/>
          </p:nvPr>
        </p:nvSpPr>
        <p:spPr>
          <a:xfrm>
            <a:off x="91531" y="472020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21</a:t>
            </a:fld>
            <a:endParaRPr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58" y="369478"/>
            <a:ext cx="7659344" cy="4376768"/>
          </a:xfrm>
          <a:prstGeom prst="rect">
            <a:avLst/>
          </a:prstGeom>
        </p:spPr>
      </p:pic>
      <p:pic>
        <p:nvPicPr>
          <p:cNvPr id="2" name="Picture 1" descr="R2legend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9998" y="3664388"/>
            <a:ext cx="1804005" cy="1479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92081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5" name="Google Shape;3845;p14"/>
          <p:cNvSpPr txBox="1">
            <a:spLocks noGrp="1"/>
          </p:cNvSpPr>
          <p:nvPr>
            <p:ph type="sldNum" idx="12"/>
          </p:nvPr>
        </p:nvSpPr>
        <p:spPr>
          <a:xfrm>
            <a:off x="91531" y="472020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22</a:t>
            </a:fld>
            <a:endParaRPr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58" y="369478"/>
            <a:ext cx="7659344" cy="4376768"/>
          </a:xfrm>
          <a:prstGeom prst="rect">
            <a:avLst/>
          </a:prstGeom>
        </p:spPr>
      </p:pic>
      <p:pic>
        <p:nvPicPr>
          <p:cNvPr id="2" name="Picture 1" descr="R2legend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9998" y="3664388"/>
            <a:ext cx="1804005" cy="1479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57306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5" name="Google Shape;3845;p14"/>
          <p:cNvSpPr txBox="1">
            <a:spLocks noGrp="1"/>
          </p:cNvSpPr>
          <p:nvPr>
            <p:ph type="sldNum" idx="12"/>
          </p:nvPr>
        </p:nvSpPr>
        <p:spPr>
          <a:xfrm>
            <a:off x="91531" y="472020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23</a:t>
            </a:fld>
            <a:endParaRPr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58" y="369478"/>
            <a:ext cx="7659344" cy="4376768"/>
          </a:xfrm>
          <a:prstGeom prst="rect">
            <a:avLst/>
          </a:prstGeom>
        </p:spPr>
      </p:pic>
      <p:pic>
        <p:nvPicPr>
          <p:cNvPr id="2" name="Picture 1" descr="R2legend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9998" y="3664388"/>
            <a:ext cx="1804005" cy="1479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85609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5" name="Google Shape;3845;p14"/>
          <p:cNvSpPr txBox="1">
            <a:spLocks noGrp="1"/>
          </p:cNvSpPr>
          <p:nvPr>
            <p:ph type="sldNum" idx="12"/>
          </p:nvPr>
        </p:nvSpPr>
        <p:spPr>
          <a:xfrm>
            <a:off x="91531" y="472020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24</a:t>
            </a:fld>
            <a:endParaRPr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58" y="369478"/>
            <a:ext cx="7659344" cy="4376768"/>
          </a:xfrm>
          <a:prstGeom prst="rect">
            <a:avLst/>
          </a:prstGeom>
        </p:spPr>
      </p:pic>
      <p:pic>
        <p:nvPicPr>
          <p:cNvPr id="2" name="Picture 1" descr="R2legend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9998" y="3664388"/>
            <a:ext cx="1804005" cy="1479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19454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1" name="Google Shape;3841;p14"/>
          <p:cNvSpPr txBox="1">
            <a:spLocks noGrp="1"/>
          </p:cNvSpPr>
          <p:nvPr>
            <p:ph type="title"/>
          </p:nvPr>
        </p:nvSpPr>
        <p:spPr>
          <a:xfrm>
            <a:off x="718300" y="206698"/>
            <a:ext cx="6935844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r>
              <a:rPr lang="en-US" sz="2500" dirty="0" smtClean="0">
                <a:latin typeface="+mj-lt"/>
                <a:ea typeface="Titillium Web"/>
                <a:cs typeface="Titillium Web"/>
                <a:sym typeface="Titillium Web"/>
              </a:rPr>
              <a:t>Predictive accuracy: Rankings (complete data)</a:t>
            </a:r>
            <a:endParaRPr lang="en-US" sz="2500" dirty="0">
              <a:latin typeface="+mj-lt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3845" name="Google Shape;3845;p14"/>
          <p:cNvSpPr txBox="1">
            <a:spLocks noGrp="1"/>
          </p:cNvSpPr>
          <p:nvPr>
            <p:ph type="sldNum" idx="12"/>
          </p:nvPr>
        </p:nvSpPr>
        <p:spPr>
          <a:xfrm>
            <a:off x="91531" y="472020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25</a:t>
            </a:fld>
            <a:endParaRPr/>
          </a:p>
        </p:txBody>
      </p:sp>
      <p:sp>
        <p:nvSpPr>
          <p:cNvPr id="5" name="Google Shape;3843;p14"/>
          <p:cNvSpPr txBox="1">
            <a:spLocks noGrp="1"/>
          </p:cNvSpPr>
          <p:nvPr>
            <p:ph type="body" idx="1"/>
          </p:nvPr>
        </p:nvSpPr>
        <p:spPr>
          <a:xfrm>
            <a:off x="718304" y="1143555"/>
            <a:ext cx="6935845" cy="368582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14300" indent="0">
              <a:buNone/>
            </a:pPr>
            <a:r>
              <a:rPr lang="en-US" dirty="0" smtClean="0">
                <a:latin typeface="Arial"/>
                <a:cs typeface="Arial"/>
              </a:rPr>
              <a:t>1. Elastic net</a:t>
            </a:r>
          </a:p>
          <a:p>
            <a:pPr marL="114300" indent="0">
              <a:buNone/>
            </a:pPr>
            <a:r>
              <a:rPr lang="en-US" dirty="0" smtClean="0">
                <a:latin typeface="Arial"/>
                <a:cs typeface="Arial"/>
              </a:rPr>
              <a:t>2. Lasso (99.9% as predictive)</a:t>
            </a:r>
          </a:p>
          <a:p>
            <a:pPr marL="114300" indent="0">
              <a:buNone/>
            </a:pPr>
            <a:r>
              <a:rPr lang="en-US" dirty="0" smtClean="0">
                <a:latin typeface="Arial"/>
                <a:cs typeface="Arial"/>
              </a:rPr>
              <a:t>3. </a:t>
            </a:r>
            <a:r>
              <a:rPr lang="en-US" dirty="0">
                <a:latin typeface="Arial"/>
                <a:cs typeface="Arial"/>
              </a:rPr>
              <a:t>Random Forest (85% as predictive)</a:t>
            </a:r>
          </a:p>
          <a:p>
            <a:pPr marL="114300" indent="0">
              <a:buNone/>
            </a:pPr>
            <a:r>
              <a:rPr lang="en-US" dirty="0">
                <a:latin typeface="Arial"/>
                <a:cs typeface="Arial"/>
              </a:rPr>
              <a:t>4</a:t>
            </a:r>
            <a:r>
              <a:rPr lang="en-US" dirty="0" smtClean="0">
                <a:latin typeface="Arial"/>
                <a:cs typeface="Arial"/>
              </a:rPr>
              <a:t>. SPI-27 regression (81% as predictive)</a:t>
            </a:r>
          </a:p>
          <a:p>
            <a:pPr marL="114300" indent="0">
              <a:buNone/>
            </a:pPr>
            <a:r>
              <a:rPr lang="en-US" dirty="0">
                <a:latin typeface="Arial"/>
                <a:cs typeface="Arial"/>
              </a:rPr>
              <a:t>5</a:t>
            </a:r>
            <a:r>
              <a:rPr lang="en-US" dirty="0" smtClean="0">
                <a:latin typeface="Arial"/>
                <a:cs typeface="Arial"/>
              </a:rPr>
              <a:t>. BISCUIT (66% as predictive)</a:t>
            </a:r>
          </a:p>
          <a:p>
            <a:pPr marL="114300" indent="0">
              <a:buNone/>
            </a:pPr>
            <a:r>
              <a:rPr lang="en-US" dirty="0" smtClean="0">
                <a:latin typeface="Arial"/>
                <a:cs typeface="Arial"/>
              </a:rPr>
              <a:t>6. Big Five regression (42% as predictive)</a:t>
            </a:r>
            <a:endParaRPr lang="en-US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4474518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1" name="Google Shape;3841;p14"/>
          <p:cNvSpPr txBox="1">
            <a:spLocks noGrp="1"/>
          </p:cNvSpPr>
          <p:nvPr>
            <p:ph type="title"/>
          </p:nvPr>
        </p:nvSpPr>
        <p:spPr>
          <a:xfrm>
            <a:off x="718300" y="206698"/>
            <a:ext cx="6935844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r>
              <a:rPr lang="en-US" sz="2800" dirty="0" smtClean="0">
                <a:latin typeface="+mj-lt"/>
                <a:ea typeface="Titillium Web"/>
                <a:cs typeface="Titillium Web"/>
                <a:sym typeface="Titillium Web"/>
              </a:rPr>
              <a:t>Predictive accuracy: Elastic net and lasso</a:t>
            </a:r>
            <a:endParaRPr lang="en-US" sz="2800" dirty="0">
              <a:latin typeface="+mj-lt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3845" name="Google Shape;3845;p14"/>
          <p:cNvSpPr txBox="1">
            <a:spLocks noGrp="1"/>
          </p:cNvSpPr>
          <p:nvPr>
            <p:ph type="sldNum" idx="12"/>
          </p:nvPr>
        </p:nvSpPr>
        <p:spPr>
          <a:xfrm>
            <a:off x="91531" y="472020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26</a:t>
            </a:fld>
            <a:endParaRPr/>
          </a:p>
        </p:txBody>
      </p:sp>
      <p:sp>
        <p:nvSpPr>
          <p:cNvPr id="5" name="Google Shape;3843;p14"/>
          <p:cNvSpPr txBox="1">
            <a:spLocks noGrp="1"/>
          </p:cNvSpPr>
          <p:nvPr>
            <p:ph type="body" idx="1"/>
          </p:nvPr>
        </p:nvSpPr>
        <p:spPr>
          <a:xfrm>
            <a:off x="718304" y="1143556"/>
            <a:ext cx="6935845" cy="99690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85750" lvl="0" indent="-285750">
              <a:buClr>
                <a:schemeClr val="dk1"/>
              </a:buClr>
              <a:buSzPts val="1100"/>
              <a:buFont typeface="Wingdings" charset="2"/>
              <a:buChar char="q"/>
            </a:pPr>
            <a:r>
              <a:rPr lang="en-US" dirty="0" smtClean="0">
                <a:latin typeface="Arial"/>
                <a:ea typeface="Titillium Web"/>
                <a:cs typeface="Arial"/>
                <a:sym typeface="Titillium Web"/>
              </a:rPr>
              <a:t>The elastic net dominated other techniques in the complete, 25% and 50% data </a:t>
            </a:r>
            <a:r>
              <a:rPr lang="en-US" dirty="0" err="1" smtClean="0">
                <a:latin typeface="Arial"/>
                <a:ea typeface="Titillium Web"/>
                <a:cs typeface="Arial"/>
                <a:sym typeface="Titillium Web"/>
              </a:rPr>
              <a:t>missingness</a:t>
            </a:r>
            <a:r>
              <a:rPr lang="en-US" dirty="0" smtClean="0">
                <a:latin typeface="Arial"/>
                <a:ea typeface="Titillium Web"/>
                <a:cs typeface="Arial"/>
                <a:sym typeface="Titillium Web"/>
              </a:rPr>
              <a:t> conditions.</a:t>
            </a:r>
          </a:p>
          <a:p>
            <a:pPr marL="742950" lvl="1" indent="-285750">
              <a:buClr>
                <a:schemeClr val="dk1"/>
              </a:buClr>
              <a:buSzPts val="1100"/>
              <a:buFont typeface="Wingdings" charset="2"/>
              <a:buChar char="Ø"/>
            </a:pPr>
            <a:r>
              <a:rPr lang="en-US" sz="1600" dirty="0" smtClean="0">
                <a:latin typeface="Arial"/>
                <a:ea typeface="Titillium Web"/>
                <a:cs typeface="Arial"/>
                <a:sym typeface="Titillium Web"/>
              </a:rPr>
              <a:t>Across all conditions, the lasso was 99.8% as predictive.</a:t>
            </a:r>
          </a:p>
        </p:txBody>
      </p:sp>
      <p:sp>
        <p:nvSpPr>
          <p:cNvPr id="2" name="Rectangle 1"/>
          <p:cNvSpPr/>
          <p:nvPr/>
        </p:nvSpPr>
        <p:spPr>
          <a:xfrm>
            <a:off x="718301" y="2354570"/>
            <a:ext cx="3363450" cy="18774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Clr>
                <a:schemeClr val="dk1"/>
              </a:buClr>
              <a:buSzPts val="1100"/>
              <a:buFont typeface="Wingdings" charset="2"/>
              <a:buChar char="q"/>
            </a:pPr>
            <a:r>
              <a:rPr lang="en-US" sz="1800" dirty="0">
                <a:ea typeface="Titillium Web"/>
                <a:sym typeface="Titillium Web"/>
              </a:rPr>
              <a:t>Multiple R of </a:t>
            </a:r>
            <a:r>
              <a:rPr lang="en-US" sz="1800" b="1" dirty="0" smtClean="0">
                <a:ea typeface="Titillium Web"/>
                <a:sym typeface="Titillium Web"/>
              </a:rPr>
              <a:t>elastic </a:t>
            </a:r>
            <a:r>
              <a:rPr lang="en-US" sz="1800" b="1" dirty="0">
                <a:ea typeface="Titillium Web"/>
                <a:sym typeface="Titillium Web"/>
              </a:rPr>
              <a:t>net </a:t>
            </a:r>
            <a:r>
              <a:rPr lang="en-US" sz="1800" dirty="0">
                <a:ea typeface="Titillium Web"/>
                <a:sym typeface="Titillium Web"/>
              </a:rPr>
              <a:t>with </a:t>
            </a:r>
            <a:r>
              <a:rPr lang="en-US" sz="1800" dirty="0" smtClean="0">
                <a:ea typeface="Titillium Web"/>
                <a:sym typeface="Titillium Web"/>
              </a:rPr>
              <a:t>criteria </a:t>
            </a:r>
            <a:r>
              <a:rPr lang="en-US" sz="1800" dirty="0">
                <a:ea typeface="Titillium Web"/>
                <a:sym typeface="Titillium Web"/>
              </a:rPr>
              <a:t>(complete data): </a:t>
            </a:r>
          </a:p>
          <a:p>
            <a:pPr marL="742950" lvl="1" indent="-285750">
              <a:buClr>
                <a:schemeClr val="dk1"/>
              </a:buClr>
              <a:buSzPts val="1100"/>
              <a:buFont typeface="Wingdings" charset="2"/>
              <a:buChar char="Ø"/>
            </a:pPr>
            <a:r>
              <a:rPr lang="en-US" sz="1600" dirty="0" err="1"/>
              <a:t>R</a:t>
            </a:r>
            <a:r>
              <a:rPr lang="en-US" sz="1600" baseline="-25000" dirty="0" err="1"/>
              <a:t>Education</a:t>
            </a:r>
            <a:r>
              <a:rPr lang="en-US" sz="1600" dirty="0"/>
              <a:t> = </a:t>
            </a:r>
            <a:r>
              <a:rPr lang="en-US" sz="1600" dirty="0" smtClean="0"/>
              <a:t>		.</a:t>
            </a:r>
            <a:r>
              <a:rPr lang="en-US" sz="1600" dirty="0"/>
              <a:t>51</a:t>
            </a:r>
          </a:p>
          <a:p>
            <a:pPr marL="742950" lvl="1" indent="-285750">
              <a:buClr>
                <a:schemeClr val="dk1"/>
              </a:buClr>
              <a:buSzPts val="1100"/>
              <a:buFont typeface="Wingdings" charset="2"/>
              <a:buChar char="Ø"/>
            </a:pPr>
            <a:r>
              <a:rPr lang="en-US" sz="1600" dirty="0" err="1"/>
              <a:t>R</a:t>
            </a:r>
            <a:r>
              <a:rPr lang="en-US" sz="1600" baseline="-25000" dirty="0" err="1"/>
              <a:t>Health</a:t>
            </a:r>
            <a:r>
              <a:rPr lang="en-US" sz="1600" dirty="0"/>
              <a:t> = </a:t>
            </a:r>
            <a:r>
              <a:rPr lang="en-US" sz="1600" dirty="0" smtClean="0"/>
              <a:t>		.</a:t>
            </a:r>
            <a:r>
              <a:rPr lang="en-US" sz="1600" dirty="0"/>
              <a:t>48</a:t>
            </a:r>
          </a:p>
          <a:p>
            <a:pPr marL="742950" lvl="1" indent="-285750">
              <a:buClr>
                <a:schemeClr val="dk1"/>
              </a:buClr>
              <a:buSzPts val="1100"/>
              <a:buFont typeface="Wingdings" charset="2"/>
              <a:buChar char="Ø"/>
            </a:pPr>
            <a:r>
              <a:rPr lang="en-US" sz="1600" dirty="0"/>
              <a:t>R</a:t>
            </a:r>
            <a:r>
              <a:rPr lang="en-US" sz="1600" baseline="-25000" dirty="0"/>
              <a:t>BMI</a:t>
            </a:r>
            <a:r>
              <a:rPr lang="en-US" sz="1600" dirty="0"/>
              <a:t> = </a:t>
            </a:r>
            <a:r>
              <a:rPr lang="en-US" sz="1600" dirty="0" smtClean="0"/>
              <a:t>		.</a:t>
            </a:r>
            <a:r>
              <a:rPr lang="en-US" sz="1600" dirty="0"/>
              <a:t>43</a:t>
            </a:r>
          </a:p>
          <a:p>
            <a:pPr marL="742950" lvl="1" indent="-285750">
              <a:buClr>
                <a:schemeClr val="dk1"/>
              </a:buClr>
              <a:buSzPts val="1100"/>
              <a:buFont typeface="Wingdings" charset="2"/>
              <a:buChar char="Ø"/>
            </a:pPr>
            <a:r>
              <a:rPr lang="en-US" sz="1600" dirty="0" err="1"/>
              <a:t>R</a:t>
            </a:r>
            <a:r>
              <a:rPr lang="en-US" sz="1600" baseline="-25000" dirty="0" err="1"/>
              <a:t>SleepQuality</a:t>
            </a:r>
            <a:r>
              <a:rPr lang="en-US" sz="1600" dirty="0"/>
              <a:t> = </a:t>
            </a:r>
            <a:r>
              <a:rPr lang="en-US" sz="1600" dirty="0" smtClean="0"/>
              <a:t>	.</a:t>
            </a:r>
            <a:r>
              <a:rPr lang="en-US" sz="1600" dirty="0"/>
              <a:t>42</a:t>
            </a:r>
          </a:p>
          <a:p>
            <a:pPr marL="742950" lvl="1" indent="-285750">
              <a:buClr>
                <a:schemeClr val="dk1"/>
              </a:buClr>
              <a:buSzPts val="1100"/>
              <a:buFont typeface="Wingdings" charset="2"/>
              <a:buChar char="Ø"/>
            </a:pPr>
            <a:r>
              <a:rPr lang="en-US" sz="1600" dirty="0" err="1"/>
              <a:t>R</a:t>
            </a:r>
            <a:r>
              <a:rPr lang="en-US" sz="1600" baseline="-25000" dirty="0" err="1"/>
              <a:t>SmokingFrequency</a:t>
            </a:r>
            <a:r>
              <a:rPr lang="en-US" sz="1600" dirty="0"/>
              <a:t> = </a:t>
            </a:r>
            <a:r>
              <a:rPr lang="en-US" sz="1600" dirty="0" smtClean="0"/>
              <a:t>	.33</a:t>
            </a:r>
            <a:endParaRPr lang="en-US" sz="1600" dirty="0"/>
          </a:p>
        </p:txBody>
      </p:sp>
      <p:sp>
        <p:nvSpPr>
          <p:cNvPr id="6" name="Rectangle 5"/>
          <p:cNvSpPr/>
          <p:nvPr/>
        </p:nvSpPr>
        <p:spPr>
          <a:xfrm>
            <a:off x="4137701" y="2354570"/>
            <a:ext cx="3394769" cy="18774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Clr>
                <a:schemeClr val="dk1"/>
              </a:buClr>
              <a:buSzPts val="1100"/>
              <a:buFont typeface="Wingdings" charset="2"/>
              <a:buChar char="q"/>
            </a:pPr>
            <a:r>
              <a:rPr lang="en-US" sz="1800" dirty="0">
                <a:ea typeface="Titillium Web"/>
                <a:sym typeface="Titillium Web"/>
              </a:rPr>
              <a:t>Multiple R of </a:t>
            </a:r>
            <a:r>
              <a:rPr lang="en-US" sz="1800" b="1" dirty="0" smtClean="0">
                <a:ea typeface="Titillium Web"/>
                <a:sym typeface="Titillium Web"/>
              </a:rPr>
              <a:t>Big Five 	  </a:t>
            </a:r>
            <a:r>
              <a:rPr lang="en-US" sz="1800" dirty="0" smtClean="0">
                <a:ea typeface="Titillium Web"/>
                <a:sym typeface="Titillium Web"/>
              </a:rPr>
              <a:t>with criteria </a:t>
            </a:r>
            <a:r>
              <a:rPr lang="en-US" sz="1800" dirty="0">
                <a:ea typeface="Titillium Web"/>
                <a:sym typeface="Titillium Web"/>
              </a:rPr>
              <a:t>(complete data): </a:t>
            </a:r>
          </a:p>
          <a:p>
            <a:pPr marL="742950" lvl="1" indent="-285750">
              <a:buClr>
                <a:schemeClr val="dk1"/>
              </a:buClr>
              <a:buSzPts val="1100"/>
              <a:buFont typeface="Wingdings" charset="2"/>
              <a:buChar char="Ø"/>
            </a:pPr>
            <a:r>
              <a:rPr lang="en-US" sz="1600" dirty="0" err="1"/>
              <a:t>R</a:t>
            </a:r>
            <a:r>
              <a:rPr lang="en-US" sz="1600" baseline="-25000" dirty="0" err="1"/>
              <a:t>Education</a:t>
            </a:r>
            <a:r>
              <a:rPr lang="en-US" sz="1600" dirty="0"/>
              <a:t> = </a:t>
            </a:r>
            <a:r>
              <a:rPr lang="en-US" sz="1600" dirty="0" smtClean="0"/>
              <a:t>		.31</a:t>
            </a:r>
            <a:endParaRPr lang="en-US" sz="1600" dirty="0"/>
          </a:p>
          <a:p>
            <a:pPr marL="742950" lvl="1" indent="-285750">
              <a:buClr>
                <a:schemeClr val="dk1"/>
              </a:buClr>
              <a:buSzPts val="1100"/>
              <a:buFont typeface="Wingdings" charset="2"/>
              <a:buChar char="Ø"/>
            </a:pPr>
            <a:r>
              <a:rPr lang="en-US" sz="1600" dirty="0" err="1"/>
              <a:t>R</a:t>
            </a:r>
            <a:r>
              <a:rPr lang="en-US" sz="1600" baseline="-25000" dirty="0" err="1"/>
              <a:t>Health</a:t>
            </a:r>
            <a:r>
              <a:rPr lang="en-US" sz="1600" dirty="0"/>
              <a:t> = </a:t>
            </a:r>
            <a:r>
              <a:rPr lang="en-US" sz="1600" dirty="0" smtClean="0"/>
              <a:t>		.39</a:t>
            </a:r>
            <a:endParaRPr lang="en-US" sz="1600" dirty="0"/>
          </a:p>
          <a:p>
            <a:pPr marL="742950" lvl="1" indent="-285750">
              <a:buClr>
                <a:schemeClr val="dk1"/>
              </a:buClr>
              <a:buSzPts val="1100"/>
              <a:buFont typeface="Wingdings" charset="2"/>
              <a:buChar char="Ø"/>
            </a:pPr>
            <a:r>
              <a:rPr lang="en-US" sz="1600" dirty="0"/>
              <a:t>R</a:t>
            </a:r>
            <a:r>
              <a:rPr lang="en-US" sz="1600" baseline="-25000" dirty="0"/>
              <a:t>BMI</a:t>
            </a:r>
            <a:r>
              <a:rPr lang="en-US" sz="1600" dirty="0"/>
              <a:t> = </a:t>
            </a:r>
            <a:r>
              <a:rPr lang="en-US" sz="1600" dirty="0" smtClean="0"/>
              <a:t>		.11</a:t>
            </a:r>
            <a:endParaRPr lang="en-US" sz="1600" dirty="0"/>
          </a:p>
          <a:p>
            <a:pPr marL="742950" lvl="1" indent="-285750">
              <a:buClr>
                <a:schemeClr val="dk1"/>
              </a:buClr>
              <a:buSzPts val="1100"/>
              <a:buFont typeface="Wingdings" charset="2"/>
              <a:buChar char="Ø"/>
            </a:pPr>
            <a:r>
              <a:rPr lang="en-US" sz="1600" dirty="0" err="1"/>
              <a:t>R</a:t>
            </a:r>
            <a:r>
              <a:rPr lang="en-US" sz="1600" baseline="-25000" dirty="0" err="1"/>
              <a:t>SleepQuality</a:t>
            </a:r>
            <a:r>
              <a:rPr lang="en-US" sz="1600" dirty="0"/>
              <a:t> = 	</a:t>
            </a:r>
            <a:r>
              <a:rPr lang="en-US" sz="1600" dirty="0" smtClean="0"/>
              <a:t>.36</a:t>
            </a:r>
            <a:endParaRPr lang="en-US" sz="1600" dirty="0"/>
          </a:p>
          <a:p>
            <a:pPr marL="742950" lvl="1" indent="-285750">
              <a:buClr>
                <a:schemeClr val="dk1"/>
              </a:buClr>
              <a:buSzPts val="1100"/>
              <a:buFont typeface="Wingdings" charset="2"/>
              <a:buChar char="Ø"/>
            </a:pPr>
            <a:r>
              <a:rPr lang="en-US" sz="1600" dirty="0" err="1"/>
              <a:t>R</a:t>
            </a:r>
            <a:r>
              <a:rPr lang="en-US" sz="1600" baseline="-25000" dirty="0" err="1"/>
              <a:t>SmokingFrequency</a:t>
            </a:r>
            <a:r>
              <a:rPr lang="en-US" sz="1600" dirty="0"/>
              <a:t> = </a:t>
            </a:r>
            <a:r>
              <a:rPr lang="en-US" sz="1600" dirty="0" smtClean="0"/>
              <a:t>	.17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6191534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1" name="Google Shape;3841;p14"/>
          <p:cNvSpPr txBox="1">
            <a:spLocks noGrp="1"/>
          </p:cNvSpPr>
          <p:nvPr>
            <p:ph type="title"/>
          </p:nvPr>
        </p:nvSpPr>
        <p:spPr>
          <a:xfrm>
            <a:off x="718300" y="206698"/>
            <a:ext cx="6935844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r>
              <a:rPr lang="en-US" sz="2800" dirty="0" smtClean="0">
                <a:latin typeface="+mj-lt"/>
                <a:ea typeface="Titillium Web"/>
                <a:cs typeface="Titillium Web"/>
                <a:sym typeface="Titillium Web"/>
              </a:rPr>
              <a:t>Predictive accuracy: BISCUIT</a:t>
            </a:r>
            <a:endParaRPr lang="en-US" sz="2800" dirty="0">
              <a:latin typeface="+mj-lt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3845" name="Google Shape;3845;p14"/>
          <p:cNvSpPr txBox="1">
            <a:spLocks noGrp="1"/>
          </p:cNvSpPr>
          <p:nvPr>
            <p:ph type="sldNum" idx="12"/>
          </p:nvPr>
        </p:nvSpPr>
        <p:spPr>
          <a:xfrm>
            <a:off x="91531" y="472020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27</a:t>
            </a:fld>
            <a:endParaRPr/>
          </a:p>
        </p:txBody>
      </p:sp>
      <p:sp>
        <p:nvSpPr>
          <p:cNvPr id="5" name="Google Shape;3843;p14"/>
          <p:cNvSpPr txBox="1">
            <a:spLocks noGrp="1"/>
          </p:cNvSpPr>
          <p:nvPr>
            <p:ph type="body" idx="1"/>
          </p:nvPr>
        </p:nvSpPr>
        <p:spPr>
          <a:xfrm>
            <a:off x="718304" y="1143555"/>
            <a:ext cx="6935845" cy="368582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buClr>
                <a:schemeClr val="dk1"/>
              </a:buClr>
              <a:buSzPts val="1100"/>
              <a:buNone/>
            </a:pPr>
            <a:r>
              <a:rPr lang="en-US" dirty="0" smtClean="0">
                <a:latin typeface="+mn-lt"/>
                <a:ea typeface="Titillium Web"/>
                <a:cs typeface="Titillium Web"/>
                <a:sym typeface="Titillium Web"/>
              </a:rPr>
              <a:t>BISCUIT’s relative predictive accuracy increased as data </a:t>
            </a:r>
            <a:r>
              <a:rPr lang="en-US" dirty="0" err="1" smtClean="0">
                <a:latin typeface="+mn-lt"/>
                <a:ea typeface="Titillium Web"/>
                <a:cs typeface="Titillium Web"/>
                <a:sym typeface="Titillium Web"/>
              </a:rPr>
              <a:t>missingness</a:t>
            </a:r>
            <a:r>
              <a:rPr lang="en-US" dirty="0" smtClean="0">
                <a:latin typeface="+mn-lt"/>
                <a:ea typeface="Titillium Web"/>
                <a:cs typeface="Titillium Web"/>
                <a:sym typeface="Titillium Web"/>
              </a:rPr>
              <a:t> increased. On average, compared to the most predictive model, BISCUIT was:</a:t>
            </a:r>
          </a:p>
          <a:p>
            <a:pPr marL="285750" lvl="0" indent="-285750">
              <a:buClr>
                <a:schemeClr val="dk1"/>
              </a:buClr>
              <a:buSzPts val="1100"/>
              <a:buFont typeface="Wingdings" charset="2"/>
              <a:buChar char="q"/>
            </a:pPr>
            <a:endParaRPr lang="en-US" dirty="0" smtClean="0">
              <a:latin typeface="+mn-lt"/>
              <a:ea typeface="Titillium Web"/>
              <a:cs typeface="Titillium Web"/>
              <a:sym typeface="Titillium Web"/>
            </a:endParaRPr>
          </a:p>
          <a:p>
            <a:pPr marL="285750" lvl="0" indent="-285750">
              <a:buClr>
                <a:schemeClr val="dk1"/>
              </a:buClr>
              <a:buSzPts val="1100"/>
              <a:buFont typeface="Wingdings" charset="2"/>
              <a:buChar char="q"/>
            </a:pPr>
            <a:r>
              <a:rPr lang="en-US" dirty="0" smtClean="0">
                <a:latin typeface="+mn-lt"/>
                <a:ea typeface="Titillium Web"/>
                <a:cs typeface="Titillium Web"/>
                <a:sym typeface="Titillium Web"/>
              </a:rPr>
              <a:t>Complete data: 	66% as predictive</a:t>
            </a:r>
          </a:p>
          <a:p>
            <a:pPr marL="285750" lvl="0" indent="-285750">
              <a:buClr>
                <a:schemeClr val="dk1"/>
              </a:buClr>
              <a:buSzPts val="1100"/>
              <a:buFont typeface="Wingdings" charset="2"/>
              <a:buChar char="q"/>
            </a:pPr>
            <a:r>
              <a:rPr lang="en-US" dirty="0" smtClean="0">
                <a:latin typeface="+mn-lt"/>
                <a:ea typeface="Titillium Web"/>
                <a:cs typeface="Titillium Web"/>
                <a:sym typeface="Titillium Web"/>
              </a:rPr>
              <a:t>25% data </a:t>
            </a:r>
            <a:r>
              <a:rPr lang="en-US" dirty="0" err="1" smtClean="0">
                <a:latin typeface="+mn-lt"/>
                <a:ea typeface="Titillium Web"/>
                <a:cs typeface="Titillium Web"/>
                <a:sym typeface="Titillium Web"/>
              </a:rPr>
              <a:t>missingness</a:t>
            </a:r>
            <a:r>
              <a:rPr lang="en-US" dirty="0" smtClean="0">
                <a:latin typeface="+mn-lt"/>
                <a:ea typeface="Titillium Web"/>
                <a:cs typeface="Titillium Web"/>
                <a:sym typeface="Titillium Web"/>
              </a:rPr>
              <a:t>:	73% as predictive</a:t>
            </a:r>
          </a:p>
          <a:p>
            <a:pPr marL="285750" lvl="0" indent="-285750">
              <a:buClr>
                <a:schemeClr val="dk1"/>
              </a:buClr>
              <a:buSzPts val="1100"/>
              <a:buFont typeface="Wingdings" charset="2"/>
              <a:buChar char="q"/>
            </a:pPr>
            <a:r>
              <a:rPr lang="en-US" dirty="0" smtClean="0">
                <a:latin typeface="+mn-lt"/>
                <a:ea typeface="Titillium Web"/>
                <a:cs typeface="Titillium Web"/>
                <a:sym typeface="Titillium Web"/>
              </a:rPr>
              <a:t>50% data </a:t>
            </a:r>
            <a:r>
              <a:rPr lang="en-US" dirty="0" err="1" smtClean="0">
                <a:latin typeface="+mn-lt"/>
                <a:ea typeface="Titillium Web"/>
                <a:cs typeface="Titillium Web"/>
                <a:sym typeface="Titillium Web"/>
              </a:rPr>
              <a:t>missingness</a:t>
            </a:r>
            <a:r>
              <a:rPr lang="en-US" dirty="0" smtClean="0">
                <a:latin typeface="+mn-lt"/>
                <a:ea typeface="Titillium Web"/>
                <a:cs typeface="Titillium Web"/>
                <a:sym typeface="Titillium Web"/>
              </a:rPr>
              <a:t>:	81% as predictive</a:t>
            </a:r>
          </a:p>
          <a:p>
            <a:pPr marL="285750" lvl="0" indent="-285750">
              <a:buClr>
                <a:schemeClr val="dk1"/>
              </a:buClr>
              <a:buSzPts val="1100"/>
              <a:buFont typeface="Wingdings" charset="2"/>
              <a:buChar char="q"/>
            </a:pPr>
            <a:r>
              <a:rPr lang="en-US" dirty="0" smtClean="0">
                <a:latin typeface="+mn-lt"/>
                <a:ea typeface="Titillium Web"/>
                <a:cs typeface="Titillium Web"/>
                <a:sym typeface="Titillium Web"/>
              </a:rPr>
              <a:t>75% data </a:t>
            </a:r>
            <a:r>
              <a:rPr lang="en-US" dirty="0" err="1" smtClean="0">
                <a:latin typeface="+mn-lt"/>
                <a:ea typeface="Titillium Web"/>
                <a:cs typeface="Titillium Web"/>
                <a:sym typeface="Titillium Web"/>
              </a:rPr>
              <a:t>missingness</a:t>
            </a:r>
            <a:r>
              <a:rPr lang="en-US" dirty="0" smtClean="0">
                <a:latin typeface="+mn-lt"/>
                <a:ea typeface="Titillium Web"/>
                <a:cs typeface="Titillium Web"/>
                <a:sym typeface="Titillium Web"/>
              </a:rPr>
              <a:t>:	97% (best models for two criteria)</a:t>
            </a:r>
          </a:p>
          <a:p>
            <a:pPr marL="285750" lvl="0" indent="-285750">
              <a:buClr>
                <a:schemeClr val="dk1"/>
              </a:buClr>
              <a:buSzPts val="1100"/>
              <a:buFont typeface="Wingdings" charset="2"/>
              <a:buChar char="q"/>
            </a:pPr>
            <a:r>
              <a:rPr lang="en-US" dirty="0" smtClean="0">
                <a:latin typeface="+mn-lt"/>
                <a:ea typeface="Titillium Web"/>
                <a:cs typeface="Titillium Web"/>
                <a:sym typeface="Titillium Web"/>
              </a:rPr>
              <a:t>90% data </a:t>
            </a:r>
            <a:r>
              <a:rPr lang="en-US" dirty="0" err="1" smtClean="0">
                <a:latin typeface="+mn-lt"/>
                <a:ea typeface="Titillium Web"/>
                <a:cs typeface="Titillium Web"/>
                <a:sym typeface="Titillium Web"/>
              </a:rPr>
              <a:t>missingness</a:t>
            </a:r>
            <a:r>
              <a:rPr lang="en-US" dirty="0" smtClean="0">
                <a:latin typeface="+mn-lt"/>
                <a:ea typeface="Titillium Web"/>
                <a:cs typeface="Titillium Web"/>
                <a:sym typeface="Titillium Web"/>
              </a:rPr>
              <a:t>:	81% (best model for one criterion)</a:t>
            </a:r>
            <a:endParaRPr lang="en-US" dirty="0">
              <a:latin typeface="+mn-lt"/>
              <a:ea typeface="Titillium Web"/>
              <a:cs typeface="Titillium Web"/>
              <a:sym typeface="Titillium Web"/>
            </a:endParaRPr>
          </a:p>
        </p:txBody>
      </p:sp>
    </p:spTree>
    <p:extLst>
      <p:ext uri="{BB962C8B-B14F-4D97-AF65-F5344CB8AC3E}">
        <p14:creationId xmlns:p14="http://schemas.microsoft.com/office/powerpoint/2010/main" val="10936157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1" name="Google Shape;3841;p14"/>
          <p:cNvSpPr txBox="1">
            <a:spLocks noGrp="1"/>
          </p:cNvSpPr>
          <p:nvPr>
            <p:ph type="title"/>
          </p:nvPr>
        </p:nvSpPr>
        <p:spPr>
          <a:xfrm>
            <a:off x="639028" y="206698"/>
            <a:ext cx="7246768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r>
              <a:rPr lang="en-US" sz="2800" dirty="0" smtClean="0">
                <a:latin typeface="+mj-lt"/>
                <a:ea typeface="Titillium Web"/>
                <a:cs typeface="Titillium Web"/>
                <a:sym typeface="Titillium Web"/>
              </a:rPr>
              <a:t>SL Interpretability (avg. # of items used)</a:t>
            </a:r>
            <a:endParaRPr lang="en-US" sz="2800" dirty="0">
              <a:latin typeface="+mj-lt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3845" name="Google Shape;3845;p14"/>
          <p:cNvSpPr txBox="1">
            <a:spLocks noGrp="1"/>
          </p:cNvSpPr>
          <p:nvPr>
            <p:ph type="sldNum" idx="12"/>
          </p:nvPr>
        </p:nvSpPr>
        <p:spPr>
          <a:xfrm>
            <a:off x="91531" y="472020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28</a:t>
            </a:fld>
            <a:endParaRPr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235" y="1290160"/>
            <a:ext cx="6429389" cy="3715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81367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1" name="Google Shape;3841;p14"/>
          <p:cNvSpPr txBox="1">
            <a:spLocks noGrp="1"/>
          </p:cNvSpPr>
          <p:nvPr>
            <p:ph type="title"/>
          </p:nvPr>
        </p:nvSpPr>
        <p:spPr>
          <a:xfrm>
            <a:off x="639028" y="206698"/>
            <a:ext cx="7246768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r>
              <a:rPr lang="en-US" sz="2800" dirty="0" smtClean="0">
                <a:latin typeface="+mj-lt"/>
                <a:ea typeface="Titillium Web"/>
                <a:cs typeface="Titillium Web"/>
                <a:sym typeface="Titillium Web"/>
              </a:rPr>
              <a:t>SL Interpretability (</a:t>
            </a:r>
            <a:r>
              <a:rPr lang="en-US" sz="2800" dirty="0">
                <a:ea typeface="Titillium Web"/>
                <a:cs typeface="Titillium Web"/>
                <a:sym typeface="Titillium Web"/>
              </a:rPr>
              <a:t>avg. # </a:t>
            </a:r>
            <a:r>
              <a:rPr lang="en-US" sz="2800" dirty="0" smtClean="0">
                <a:latin typeface="+mj-lt"/>
                <a:ea typeface="Titillium Web"/>
                <a:cs typeface="Titillium Web"/>
                <a:sym typeface="Titillium Web"/>
              </a:rPr>
              <a:t>of items used)</a:t>
            </a:r>
            <a:endParaRPr lang="en-US" sz="2800" dirty="0">
              <a:latin typeface="+mj-lt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3845" name="Google Shape;3845;p14"/>
          <p:cNvSpPr txBox="1">
            <a:spLocks noGrp="1"/>
          </p:cNvSpPr>
          <p:nvPr>
            <p:ph type="sldNum" idx="12"/>
          </p:nvPr>
        </p:nvSpPr>
        <p:spPr>
          <a:xfrm>
            <a:off x="91531" y="472020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29</a:t>
            </a:fld>
            <a:endParaRPr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235" y="1290160"/>
            <a:ext cx="6429389" cy="3715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77647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1" name="Google Shape;3841;p14"/>
          <p:cNvSpPr txBox="1">
            <a:spLocks noGrp="1"/>
          </p:cNvSpPr>
          <p:nvPr>
            <p:ph type="title"/>
          </p:nvPr>
        </p:nvSpPr>
        <p:spPr>
          <a:xfrm>
            <a:off x="639028" y="206698"/>
            <a:ext cx="7246768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r>
              <a:rPr lang="en-US" sz="2800" dirty="0" smtClean="0">
                <a:latin typeface="+mj-lt"/>
                <a:ea typeface="Titillium Web"/>
                <a:cs typeface="Titillium Web"/>
                <a:sym typeface="Titillium Web"/>
              </a:rPr>
              <a:t>SL Interpretability (</a:t>
            </a:r>
            <a:r>
              <a:rPr lang="en-US" sz="2800" dirty="0">
                <a:ea typeface="Titillium Web"/>
                <a:cs typeface="Titillium Web"/>
                <a:sym typeface="Titillium Web"/>
              </a:rPr>
              <a:t>avg. # </a:t>
            </a:r>
            <a:r>
              <a:rPr lang="en-US" sz="2800" dirty="0" smtClean="0">
                <a:latin typeface="+mj-lt"/>
                <a:ea typeface="Titillium Web"/>
                <a:cs typeface="Titillium Web"/>
                <a:sym typeface="Titillium Web"/>
              </a:rPr>
              <a:t>of items used)</a:t>
            </a:r>
            <a:endParaRPr lang="en-US" sz="2800" dirty="0">
              <a:latin typeface="+mj-lt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3845" name="Google Shape;3845;p14"/>
          <p:cNvSpPr txBox="1">
            <a:spLocks noGrp="1"/>
          </p:cNvSpPr>
          <p:nvPr>
            <p:ph type="sldNum" idx="12"/>
          </p:nvPr>
        </p:nvSpPr>
        <p:spPr>
          <a:xfrm>
            <a:off x="91531" y="472020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30</a:t>
            </a:fld>
            <a:endParaRPr/>
          </a:p>
        </p:txBody>
      </p:sp>
      <p:pic>
        <p:nvPicPr>
          <p:cNvPr id="3" name="Picture 2" descr="Interpretability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231" y="1290160"/>
            <a:ext cx="6429390" cy="3715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37823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1" name="Google Shape;3841;p14"/>
          <p:cNvSpPr txBox="1">
            <a:spLocks noGrp="1"/>
          </p:cNvSpPr>
          <p:nvPr>
            <p:ph type="title"/>
          </p:nvPr>
        </p:nvSpPr>
        <p:spPr>
          <a:xfrm>
            <a:off x="718300" y="158776"/>
            <a:ext cx="6935844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r>
              <a:rPr lang="en-US" sz="2800" dirty="0" smtClean="0">
                <a:latin typeface="+mj-lt"/>
                <a:ea typeface="Titillium Web"/>
                <a:cs typeface="Titillium Web"/>
                <a:sym typeface="Titillium Web"/>
              </a:rPr>
              <a:t>Conclusions</a:t>
            </a:r>
            <a:endParaRPr lang="en-US" sz="2800" dirty="0">
              <a:latin typeface="+mj-lt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3845" name="Google Shape;3845;p14"/>
          <p:cNvSpPr txBox="1">
            <a:spLocks noGrp="1"/>
          </p:cNvSpPr>
          <p:nvPr>
            <p:ph type="sldNum" idx="12"/>
          </p:nvPr>
        </p:nvSpPr>
        <p:spPr>
          <a:xfrm>
            <a:off x="91531" y="472020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31</a:t>
            </a:fld>
            <a:endParaRPr/>
          </a:p>
        </p:txBody>
      </p:sp>
      <p:sp>
        <p:nvSpPr>
          <p:cNvPr id="5" name="Google Shape;3843;p14"/>
          <p:cNvSpPr txBox="1">
            <a:spLocks noGrp="1"/>
          </p:cNvSpPr>
          <p:nvPr>
            <p:ph type="body" idx="1"/>
          </p:nvPr>
        </p:nvSpPr>
        <p:spPr>
          <a:xfrm>
            <a:off x="718304" y="1023750"/>
            <a:ext cx="6935845" cy="3970246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85750" lvl="0" indent="-285750">
              <a:buClr>
                <a:schemeClr val="dk1"/>
              </a:buClr>
              <a:buSzPts val="1100"/>
              <a:buFont typeface="Wingdings" charset="2"/>
              <a:buChar char="q"/>
            </a:pPr>
            <a:r>
              <a:rPr lang="en-US" sz="1600" dirty="0" smtClean="0">
                <a:latin typeface="Arial"/>
                <a:ea typeface="Titillium Web"/>
                <a:cs typeface="Arial"/>
                <a:sym typeface="Titillium Web"/>
              </a:rPr>
              <a:t>BISCUIT worked well for higher levels of data </a:t>
            </a:r>
            <a:r>
              <a:rPr lang="en-US" sz="1600" dirty="0" err="1" smtClean="0">
                <a:latin typeface="Arial"/>
                <a:ea typeface="Titillium Web"/>
                <a:cs typeface="Arial"/>
                <a:sym typeface="Titillium Web"/>
              </a:rPr>
              <a:t>missingness</a:t>
            </a:r>
            <a:r>
              <a:rPr lang="en-US" sz="1600" dirty="0" smtClean="0">
                <a:latin typeface="Arial"/>
                <a:ea typeface="Titillium Web"/>
                <a:cs typeface="Arial"/>
                <a:sym typeface="Titillium Web"/>
              </a:rPr>
              <a:t>, and was the most interpretable/cost-efficient SL technique.</a:t>
            </a:r>
          </a:p>
          <a:p>
            <a:pPr marL="285750" lvl="0" indent="-285750">
              <a:buClr>
                <a:schemeClr val="dk1"/>
              </a:buClr>
              <a:buSzPts val="1100"/>
              <a:buFont typeface="Wingdings" charset="2"/>
              <a:buChar char="q"/>
            </a:pPr>
            <a:endParaRPr lang="en-US" sz="1600" dirty="0">
              <a:latin typeface="Arial"/>
              <a:ea typeface="Titillium Web"/>
              <a:cs typeface="Arial"/>
              <a:sym typeface="Titillium Web"/>
            </a:endParaRPr>
          </a:p>
          <a:p>
            <a:pPr marL="285750" lvl="0" indent="-285750">
              <a:buClr>
                <a:schemeClr val="dk1"/>
              </a:buClr>
              <a:buSzPts val="1100"/>
              <a:buFont typeface="Wingdings" charset="2"/>
              <a:buChar char="q"/>
            </a:pPr>
            <a:r>
              <a:rPr lang="en-US" sz="1600" dirty="0" smtClean="0">
                <a:latin typeface="Arial"/>
                <a:ea typeface="Titillium Web"/>
                <a:cs typeface="Arial"/>
                <a:sym typeface="Titillium Web"/>
              </a:rPr>
              <a:t>Elastic net (or lasso) was the best choice for predictive accuracy in complete data or up to 50% data </a:t>
            </a:r>
            <a:r>
              <a:rPr lang="en-US" sz="1600" dirty="0" err="1" smtClean="0">
                <a:latin typeface="Arial"/>
                <a:ea typeface="Titillium Web"/>
                <a:cs typeface="Arial"/>
                <a:sym typeface="Titillium Web"/>
              </a:rPr>
              <a:t>missingness</a:t>
            </a:r>
            <a:r>
              <a:rPr lang="en-US" sz="1600" dirty="0" smtClean="0">
                <a:latin typeface="Arial"/>
                <a:ea typeface="Titillium Web"/>
                <a:cs typeface="Arial"/>
                <a:sym typeface="Titillium Web"/>
              </a:rPr>
              <a:t>.</a:t>
            </a:r>
          </a:p>
          <a:p>
            <a:pPr marL="285750" lvl="0" indent="-285750">
              <a:buClr>
                <a:schemeClr val="dk1"/>
              </a:buClr>
              <a:buSzPts val="1100"/>
              <a:buFont typeface="Wingdings" charset="2"/>
              <a:buChar char="q"/>
            </a:pPr>
            <a:endParaRPr lang="en-US" sz="1600" dirty="0" smtClean="0">
              <a:latin typeface="Arial"/>
              <a:ea typeface="Titillium Web"/>
              <a:cs typeface="Arial"/>
              <a:sym typeface="Titillium Web"/>
            </a:endParaRPr>
          </a:p>
          <a:p>
            <a:pPr marL="285750" lvl="0" indent="-285750">
              <a:buClr>
                <a:schemeClr val="dk1"/>
              </a:buClr>
              <a:buSzPts val="1100"/>
              <a:buFont typeface="Wingdings" charset="2"/>
              <a:buChar char="q"/>
            </a:pPr>
            <a:r>
              <a:rPr lang="en-US" sz="1600" dirty="0" smtClean="0">
                <a:latin typeface="Arial"/>
                <a:ea typeface="Titillium Web"/>
                <a:cs typeface="Arial"/>
                <a:sym typeface="Titillium Web"/>
              </a:rPr>
              <a:t>Random </a:t>
            </a:r>
            <a:r>
              <a:rPr lang="en-US" sz="1600" dirty="0" smtClean="0">
                <a:latin typeface="Arial"/>
                <a:ea typeface="Titillium Web"/>
                <a:cs typeface="Arial"/>
                <a:sym typeface="Titillium Web"/>
              </a:rPr>
              <a:t>forest was a competitive SL technique for predicting criteria with personality items, but was the least interpretable.</a:t>
            </a:r>
          </a:p>
          <a:p>
            <a:pPr marL="285750" lvl="0" indent="-285750">
              <a:buClr>
                <a:schemeClr val="dk1"/>
              </a:buClr>
              <a:buSzPts val="1100"/>
              <a:buFont typeface="Wingdings" charset="2"/>
              <a:buChar char="q"/>
            </a:pPr>
            <a:endParaRPr lang="en-US" sz="1600" dirty="0" smtClean="0">
              <a:latin typeface="Arial"/>
              <a:ea typeface="Titillium Web"/>
              <a:cs typeface="Arial"/>
              <a:sym typeface="Titillium Web"/>
            </a:endParaRPr>
          </a:p>
          <a:p>
            <a:pPr marL="285750" indent="-285750">
              <a:buClr>
                <a:schemeClr val="dk1"/>
              </a:buClr>
              <a:buSzPts val="1100"/>
              <a:buFont typeface="Wingdings" charset="2"/>
              <a:buChar char="q"/>
            </a:pPr>
            <a:r>
              <a:rPr lang="en-US" sz="1600" dirty="0">
                <a:latin typeface="Arial"/>
                <a:ea typeface="Titillium Web"/>
                <a:cs typeface="Arial"/>
                <a:sym typeface="Titillium Web"/>
              </a:rPr>
              <a:t>Regression using SPI-27 was a reasonable choice.</a:t>
            </a:r>
          </a:p>
          <a:p>
            <a:pPr marL="285750" lvl="0" indent="-285750">
              <a:buClr>
                <a:schemeClr val="dk1"/>
              </a:buClr>
              <a:buSzPts val="1100"/>
              <a:buFont typeface="Wingdings" charset="2"/>
              <a:buChar char="q"/>
            </a:pPr>
            <a:endParaRPr lang="en-US" sz="1600" dirty="0">
              <a:latin typeface="Arial"/>
              <a:ea typeface="Titillium Web"/>
              <a:cs typeface="Arial"/>
              <a:sym typeface="Titillium Web"/>
            </a:endParaRPr>
          </a:p>
          <a:p>
            <a:pPr marL="285750" lvl="0" indent="-285750">
              <a:buClr>
                <a:schemeClr val="dk1"/>
              </a:buClr>
              <a:buSzPts val="1100"/>
              <a:buFont typeface="Wingdings" charset="2"/>
              <a:buChar char="q"/>
            </a:pPr>
            <a:r>
              <a:rPr lang="en-US" sz="1600" dirty="0" smtClean="0">
                <a:latin typeface="Arial"/>
                <a:ea typeface="Titillium Web"/>
                <a:cs typeface="Arial"/>
                <a:sym typeface="Titillium Web"/>
              </a:rPr>
              <a:t>Compared to other techniques, regression using the Big Five had poor predictive accuracy.</a:t>
            </a:r>
          </a:p>
          <a:p>
            <a:pPr marL="285750" indent="-285750">
              <a:buClr>
                <a:schemeClr val="dk1"/>
              </a:buClr>
              <a:buSzPts val="1100"/>
              <a:buFont typeface="Wingdings" charset="2"/>
              <a:buChar char="q"/>
            </a:pPr>
            <a:endParaRPr lang="en-US" sz="1600" dirty="0">
              <a:latin typeface="Arial"/>
              <a:ea typeface="Titillium Web"/>
              <a:cs typeface="Arial"/>
              <a:sym typeface="Titillium Web"/>
            </a:endParaRPr>
          </a:p>
        </p:txBody>
      </p:sp>
    </p:spTree>
    <p:extLst>
      <p:ext uri="{BB962C8B-B14F-4D97-AF65-F5344CB8AC3E}">
        <p14:creationId xmlns:p14="http://schemas.microsoft.com/office/powerpoint/2010/main" val="9583060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6" name="Google Shape;4046;p37"/>
          <p:cNvSpPr txBox="1">
            <a:spLocks noGrp="1"/>
          </p:cNvSpPr>
          <p:nvPr>
            <p:ph type="title"/>
          </p:nvPr>
        </p:nvSpPr>
        <p:spPr>
          <a:xfrm>
            <a:off x="718300" y="739375"/>
            <a:ext cx="67611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 smtClean="0">
                <a:latin typeface="+mj-lt"/>
              </a:rPr>
              <a:t>Acknowledgements</a:t>
            </a:r>
            <a:endParaRPr dirty="0">
              <a:latin typeface="+mj-lt"/>
            </a:endParaRPr>
          </a:p>
        </p:txBody>
      </p:sp>
      <p:sp>
        <p:nvSpPr>
          <p:cNvPr id="4047" name="Google Shape;4047;p37"/>
          <p:cNvSpPr txBox="1">
            <a:spLocks noGrp="1"/>
          </p:cNvSpPr>
          <p:nvPr>
            <p:ph type="body" idx="1"/>
          </p:nvPr>
        </p:nvSpPr>
        <p:spPr>
          <a:xfrm>
            <a:off x="718300" y="1733550"/>
            <a:ext cx="6761100" cy="298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7620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2400"/>
              <a:buNone/>
            </a:pPr>
            <a:r>
              <a:rPr lang="en-US" dirty="0" smtClean="0">
                <a:latin typeface="+mn-lt"/>
              </a:rPr>
              <a:t>Sarah </a:t>
            </a:r>
            <a:r>
              <a:rPr lang="en-US" dirty="0" err="1" smtClean="0">
                <a:latin typeface="+mn-lt"/>
              </a:rPr>
              <a:t>McDougald</a:t>
            </a:r>
            <a:endParaRPr lang="en-US" dirty="0" smtClean="0">
              <a:latin typeface="+mn-lt"/>
            </a:endParaRPr>
          </a:p>
          <a:p>
            <a:pPr marL="7620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2400"/>
              <a:buNone/>
            </a:pPr>
            <a:r>
              <a:rPr lang="en-US" dirty="0" smtClean="0">
                <a:latin typeface="+mn-lt"/>
              </a:rPr>
              <a:t>Bill Revelle</a:t>
            </a:r>
          </a:p>
          <a:p>
            <a:pPr marL="7620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2400"/>
              <a:buNone/>
            </a:pPr>
            <a:r>
              <a:rPr lang="en-US" dirty="0" smtClean="0">
                <a:latin typeface="+mn-lt"/>
              </a:rPr>
              <a:t>David Condon</a:t>
            </a:r>
            <a:endParaRPr lang="en-US" sz="2400" dirty="0" smtClean="0">
              <a:latin typeface="+mn-lt"/>
            </a:endParaRPr>
          </a:p>
          <a:p>
            <a:pPr marL="457200" lvl="0" indent="-3810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2400"/>
              <a:buChar char="▪"/>
            </a:pPr>
            <a:endParaRPr lang="en-US" sz="1600" dirty="0" smtClean="0">
              <a:latin typeface="+mn-lt"/>
            </a:endParaRPr>
          </a:p>
          <a:p>
            <a:pPr marL="457200" lvl="0" indent="-3810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2400"/>
              <a:buChar char="▪"/>
            </a:pPr>
            <a:endParaRPr lang="en-US" sz="1400" dirty="0" smtClean="0">
              <a:latin typeface="+mn-lt"/>
            </a:endParaRPr>
          </a:p>
          <a:p>
            <a:pPr marL="7620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2400"/>
              <a:buNone/>
            </a:pPr>
            <a:r>
              <a:rPr lang="en" sz="1000" dirty="0" smtClean="0">
                <a:solidFill>
                  <a:srgbClr val="CCCCCC"/>
                </a:solidFill>
                <a:latin typeface="+mn-lt"/>
              </a:rPr>
              <a:t>Presentation </a:t>
            </a:r>
            <a:r>
              <a:rPr lang="en" sz="1000" dirty="0">
                <a:solidFill>
                  <a:srgbClr val="CCCCCC"/>
                </a:solidFill>
                <a:latin typeface="+mn-lt"/>
              </a:rPr>
              <a:t>template by SlidesCarnival</a:t>
            </a:r>
            <a:endParaRPr sz="1000" dirty="0">
              <a:solidFill>
                <a:srgbClr val="CCCCCC"/>
              </a:solidFill>
              <a:latin typeface="+mn-lt"/>
            </a:endParaRPr>
          </a:p>
          <a:p>
            <a:pPr marL="76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-US" sz="1000" dirty="0" smtClean="0">
                <a:solidFill>
                  <a:srgbClr val="CCCCCC"/>
                </a:solidFill>
                <a:latin typeface="+mn-lt"/>
              </a:rPr>
              <a:t>Icons from thenounproject.com</a:t>
            </a:r>
            <a:endParaRPr lang="en-US" sz="1000" dirty="0">
              <a:solidFill>
                <a:srgbClr val="CCCCCC"/>
              </a:solidFill>
              <a:latin typeface="+mn-lt"/>
            </a:endParaRPr>
          </a:p>
          <a:p>
            <a:pPr marL="533400" lvl="1" indent="0">
              <a:lnSpc>
                <a:spcPct val="115000"/>
              </a:lnSpc>
              <a:buNone/>
            </a:pPr>
            <a:r>
              <a:rPr lang="en-US" sz="800" dirty="0" smtClean="0">
                <a:solidFill>
                  <a:srgbClr val="CCCCCC"/>
                </a:solidFill>
                <a:latin typeface="+mn-lt"/>
              </a:rPr>
              <a:t>Artists: </a:t>
            </a:r>
            <a:r>
              <a:rPr lang="en-US" sz="800" dirty="0" err="1" smtClean="0">
                <a:solidFill>
                  <a:srgbClr val="CCCCCC"/>
                </a:solidFill>
                <a:latin typeface="+mn-lt"/>
              </a:rPr>
              <a:t>Eucalyp</a:t>
            </a:r>
            <a:r>
              <a:rPr lang="en-US" sz="800" dirty="0">
                <a:solidFill>
                  <a:srgbClr val="CCCCCC"/>
                </a:solidFill>
                <a:latin typeface="+mn-lt"/>
              </a:rPr>
              <a:t>;</a:t>
            </a:r>
            <a:r>
              <a:rPr lang="en-US" sz="800" dirty="0" smtClean="0">
                <a:solidFill>
                  <a:srgbClr val="CCCCCC"/>
                </a:solidFill>
                <a:latin typeface="+mn-lt"/>
              </a:rPr>
              <a:t> Rose </a:t>
            </a:r>
            <a:r>
              <a:rPr lang="en-US" sz="800" dirty="0">
                <a:solidFill>
                  <a:srgbClr val="CCCCCC"/>
                </a:solidFill>
                <a:latin typeface="+mn-lt"/>
              </a:rPr>
              <a:t>Alice </a:t>
            </a:r>
            <a:r>
              <a:rPr lang="en-US" sz="800" dirty="0" smtClean="0">
                <a:solidFill>
                  <a:srgbClr val="CCCCCC"/>
                </a:solidFill>
                <a:latin typeface="+mn-lt"/>
              </a:rPr>
              <a:t>Design; </a:t>
            </a:r>
            <a:r>
              <a:rPr lang="en-US" sz="800" dirty="0">
                <a:solidFill>
                  <a:srgbClr val="CCCCCC"/>
                </a:solidFill>
                <a:latin typeface="+mn-lt"/>
              </a:rPr>
              <a:t>Ralf </a:t>
            </a:r>
            <a:r>
              <a:rPr lang="en-US" sz="800" dirty="0" err="1">
                <a:solidFill>
                  <a:srgbClr val="CCCCCC"/>
                </a:solidFill>
                <a:latin typeface="+mn-lt"/>
              </a:rPr>
              <a:t>Schmitzer</a:t>
            </a:r>
            <a:r>
              <a:rPr lang="en-US" sz="800" dirty="0">
                <a:solidFill>
                  <a:srgbClr val="CCCCCC"/>
                </a:solidFill>
                <a:latin typeface="+mn-lt"/>
              </a:rPr>
              <a:t>, DE; </a:t>
            </a:r>
            <a:r>
              <a:rPr lang="en-US" sz="800" dirty="0" err="1">
                <a:solidFill>
                  <a:srgbClr val="CCCCCC"/>
                </a:solidFill>
                <a:latin typeface="+mn-lt"/>
              </a:rPr>
              <a:t>Royyan</a:t>
            </a:r>
            <a:r>
              <a:rPr lang="en-US" sz="800" dirty="0">
                <a:solidFill>
                  <a:srgbClr val="CCCCCC"/>
                </a:solidFill>
                <a:latin typeface="+mn-lt"/>
              </a:rPr>
              <a:t> </a:t>
            </a:r>
            <a:r>
              <a:rPr lang="en-US" sz="800" dirty="0" err="1">
                <a:solidFill>
                  <a:srgbClr val="CCCCCC"/>
                </a:solidFill>
                <a:latin typeface="+mn-lt"/>
              </a:rPr>
              <a:t>Wijaya</a:t>
            </a:r>
            <a:r>
              <a:rPr lang="en-US" sz="800" dirty="0">
                <a:solidFill>
                  <a:srgbClr val="CCCCCC"/>
                </a:solidFill>
                <a:latin typeface="+mn-lt"/>
              </a:rPr>
              <a:t>, ID</a:t>
            </a:r>
            <a:endParaRPr sz="800" dirty="0">
              <a:solidFill>
                <a:srgbClr val="CCCCCC"/>
              </a:solidFill>
              <a:latin typeface="+mn-lt"/>
            </a:endParaRPr>
          </a:p>
        </p:txBody>
      </p:sp>
      <p:sp>
        <p:nvSpPr>
          <p:cNvPr id="4048" name="Google Shape;4048;p37"/>
          <p:cNvSpPr txBox="1">
            <a:spLocks noGrp="1"/>
          </p:cNvSpPr>
          <p:nvPr>
            <p:ph type="sldNum" idx="12"/>
          </p:nvPr>
        </p:nvSpPr>
        <p:spPr>
          <a:xfrm>
            <a:off x="91531" y="472020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32</a:t>
            </a:fld>
            <a:endParaRPr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8" name="Google Shape;4038;p36"/>
          <p:cNvSpPr txBox="1">
            <a:spLocks noGrp="1"/>
          </p:cNvSpPr>
          <p:nvPr>
            <p:ph type="ctrTitle" idx="4294967295"/>
          </p:nvPr>
        </p:nvSpPr>
        <p:spPr>
          <a:xfrm>
            <a:off x="685800" y="745150"/>
            <a:ext cx="4863900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000" dirty="0" smtClean="0">
                <a:solidFill>
                  <a:schemeClr val="bg1"/>
                </a:solidFill>
                <a:latin typeface="+mj-lt"/>
              </a:rPr>
              <a:t>Thank you</a:t>
            </a:r>
            <a:r>
              <a:rPr lang="en" sz="6000" dirty="0" smtClean="0">
                <a:solidFill>
                  <a:schemeClr val="bg1"/>
                </a:solidFill>
                <a:latin typeface="+mj-lt"/>
              </a:rPr>
              <a:t>!</a:t>
            </a:r>
            <a:endParaRPr sz="60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4040" name="Google Shape;4040;p36"/>
          <p:cNvSpPr txBox="1">
            <a:spLocks noGrp="1"/>
          </p:cNvSpPr>
          <p:nvPr>
            <p:ph type="body" idx="4294967295"/>
          </p:nvPr>
        </p:nvSpPr>
        <p:spPr>
          <a:xfrm>
            <a:off x="685800" y="3107101"/>
            <a:ext cx="6728380" cy="184180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-US" dirty="0" smtClean="0">
                <a:solidFill>
                  <a:srgbClr val="D3EBD5"/>
                </a:solidFill>
                <a:latin typeface="+mn-lt"/>
              </a:rPr>
              <a:t>Email</a:t>
            </a:r>
            <a:r>
              <a:rPr lang="en-US" dirty="0" smtClean="0">
                <a:solidFill>
                  <a:srgbClr val="D3EBD5"/>
                </a:solidFill>
                <a:latin typeface="+mn-lt"/>
              </a:rPr>
              <a:t>: LGElleman@</a:t>
            </a:r>
            <a:r>
              <a:rPr lang="en-US" dirty="0" smtClean="0">
                <a:solidFill>
                  <a:srgbClr val="D3EBD5"/>
                </a:solidFill>
                <a:latin typeface="+mn-lt"/>
              </a:rPr>
              <a:t>u.northwestern.edu</a:t>
            </a:r>
          </a:p>
          <a:p>
            <a:pPr marL="0" lvl="0" indent="0">
              <a:buNone/>
            </a:pPr>
            <a:r>
              <a:rPr lang="en-US" dirty="0">
                <a:solidFill>
                  <a:srgbClr val="D3EBD5"/>
                </a:solidFill>
                <a:latin typeface="+mn-lt"/>
              </a:rPr>
              <a:t>Twitter: @</a:t>
            </a:r>
            <a:r>
              <a:rPr lang="en-US" dirty="0" err="1">
                <a:solidFill>
                  <a:srgbClr val="D3EBD5"/>
                </a:solidFill>
                <a:latin typeface="+mn-lt"/>
              </a:rPr>
              <a:t>LorienElleman</a:t>
            </a:r>
            <a:endParaRPr lang="en-US" dirty="0" smtClean="0">
              <a:solidFill>
                <a:srgbClr val="D3EBD5"/>
              </a:solidFill>
              <a:latin typeface="+mn-lt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-US" dirty="0" smtClean="0">
                <a:solidFill>
                  <a:srgbClr val="D3EBD5"/>
                </a:solidFill>
                <a:latin typeface="+mn-lt"/>
              </a:rPr>
              <a:t>Website: </a:t>
            </a:r>
            <a:r>
              <a:rPr lang="en-US" dirty="0" err="1" smtClean="0">
                <a:solidFill>
                  <a:srgbClr val="D3EBD5"/>
                </a:solidFill>
                <a:latin typeface="+mn-lt"/>
              </a:rPr>
              <a:t>sapa-project.org</a:t>
            </a:r>
            <a:r>
              <a:rPr lang="en-US" dirty="0" smtClean="0">
                <a:solidFill>
                  <a:srgbClr val="D3EBD5"/>
                </a:solidFill>
                <a:latin typeface="+mn-lt"/>
              </a:rPr>
              <a:t>/</a:t>
            </a:r>
            <a:r>
              <a:rPr lang="en-US" dirty="0" err="1" smtClean="0">
                <a:solidFill>
                  <a:srgbClr val="D3EBD5"/>
                </a:solidFill>
                <a:latin typeface="+mn-lt"/>
              </a:rPr>
              <a:t>lge</a:t>
            </a:r>
            <a:endParaRPr lang="en-US" dirty="0" smtClean="0">
              <a:solidFill>
                <a:srgbClr val="D3EBD5"/>
              </a:solidFill>
              <a:latin typeface="+mn-lt"/>
            </a:endParaRPr>
          </a:p>
        </p:txBody>
      </p:sp>
      <p:sp>
        <p:nvSpPr>
          <p:cNvPr id="4041" name="Google Shape;4041;p36"/>
          <p:cNvSpPr txBox="1">
            <a:spLocks noGrp="1"/>
          </p:cNvSpPr>
          <p:nvPr>
            <p:ph type="sldNum" idx="12"/>
          </p:nvPr>
        </p:nvSpPr>
        <p:spPr>
          <a:xfrm>
            <a:off x="91531" y="472020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33</a:t>
            </a:fld>
            <a:endParaRPr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1754" y="467622"/>
            <a:ext cx="2316719" cy="231671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1" name="Google Shape;3841;p14"/>
          <p:cNvSpPr txBox="1">
            <a:spLocks noGrp="1"/>
          </p:cNvSpPr>
          <p:nvPr>
            <p:ph type="title"/>
          </p:nvPr>
        </p:nvSpPr>
        <p:spPr>
          <a:xfrm>
            <a:off x="718300" y="206698"/>
            <a:ext cx="6935844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r>
              <a:rPr lang="en-US" sz="2800" dirty="0" smtClean="0">
                <a:latin typeface="+mj-lt"/>
                <a:ea typeface="Titillium Web"/>
                <a:cs typeface="Titillium Web"/>
                <a:sym typeface="Titillium Web"/>
              </a:rPr>
              <a:t>Post-hoc analysis</a:t>
            </a:r>
            <a:endParaRPr lang="en-US" sz="2800" dirty="0">
              <a:latin typeface="+mj-lt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3845" name="Google Shape;3845;p14"/>
          <p:cNvSpPr txBox="1">
            <a:spLocks noGrp="1"/>
          </p:cNvSpPr>
          <p:nvPr>
            <p:ph type="sldNum" idx="12"/>
          </p:nvPr>
        </p:nvSpPr>
        <p:spPr>
          <a:xfrm>
            <a:off x="91531" y="472020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34</a:t>
            </a:fld>
            <a:endParaRPr/>
          </a:p>
        </p:txBody>
      </p:sp>
      <p:sp>
        <p:nvSpPr>
          <p:cNvPr id="5" name="Google Shape;3843;p14"/>
          <p:cNvSpPr txBox="1">
            <a:spLocks noGrp="1"/>
          </p:cNvSpPr>
          <p:nvPr>
            <p:ph type="body" idx="1"/>
          </p:nvPr>
        </p:nvSpPr>
        <p:spPr>
          <a:xfrm>
            <a:off x="718304" y="1143555"/>
            <a:ext cx="6935845" cy="379228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85750" lvl="0" indent="-285750">
              <a:buClr>
                <a:schemeClr val="dk1"/>
              </a:buClr>
              <a:buSzPts val="1100"/>
              <a:buFont typeface="Wingdings" charset="2"/>
              <a:buChar char="q"/>
            </a:pPr>
            <a:r>
              <a:rPr lang="en-US" dirty="0" smtClean="0">
                <a:latin typeface="Arial"/>
                <a:ea typeface="Titillium Web"/>
                <a:cs typeface="Arial"/>
                <a:sym typeface="Titillium Web"/>
              </a:rPr>
              <a:t>Loss in predictive accuracy due to data </a:t>
            </a:r>
            <a:r>
              <a:rPr lang="en-US" dirty="0" err="1" smtClean="0">
                <a:latin typeface="Arial"/>
                <a:ea typeface="Titillium Web"/>
                <a:cs typeface="Arial"/>
                <a:sym typeface="Titillium Web"/>
              </a:rPr>
              <a:t>missingness</a:t>
            </a:r>
            <a:r>
              <a:rPr lang="en-US" dirty="0" smtClean="0">
                <a:latin typeface="Arial"/>
                <a:ea typeface="Titillium Web"/>
                <a:cs typeface="Arial"/>
                <a:sym typeface="Titillium Web"/>
              </a:rPr>
              <a:t> was due to two effects:</a:t>
            </a:r>
          </a:p>
          <a:p>
            <a:pPr marL="742950" lvl="1" indent="-285750">
              <a:buClr>
                <a:schemeClr val="dk1"/>
              </a:buClr>
              <a:buSzPts val="1100"/>
              <a:buFont typeface="Wingdings" charset="2"/>
              <a:buChar char="q"/>
            </a:pPr>
            <a:endParaRPr lang="en-US" dirty="0" smtClean="0">
              <a:latin typeface="Arial"/>
              <a:ea typeface="Titillium Web"/>
              <a:cs typeface="Arial"/>
              <a:sym typeface="Titillium Web"/>
            </a:endParaRPr>
          </a:p>
          <a:p>
            <a:pPr marL="457200" lvl="1" indent="0">
              <a:buClr>
                <a:schemeClr val="dk1"/>
              </a:buClr>
              <a:buSzPts val="1100"/>
              <a:buNone/>
            </a:pPr>
            <a:r>
              <a:rPr lang="en-US" dirty="0" smtClean="0">
                <a:latin typeface="Arial"/>
                <a:ea typeface="Titillium Web"/>
                <a:cs typeface="Arial"/>
                <a:sym typeface="Titillium Web"/>
              </a:rPr>
              <a:t>(a) </a:t>
            </a:r>
            <a:r>
              <a:rPr lang="en-US" dirty="0" err="1">
                <a:latin typeface="Arial"/>
                <a:cs typeface="Arial"/>
              </a:rPr>
              <a:t>M</a:t>
            </a:r>
            <a:r>
              <a:rPr lang="en-US" dirty="0" err="1" smtClean="0">
                <a:latin typeface="Arial"/>
                <a:cs typeface="Arial"/>
              </a:rPr>
              <a:t>issingness</a:t>
            </a:r>
            <a:r>
              <a:rPr lang="en-US" dirty="0" smtClean="0">
                <a:latin typeface="Arial"/>
                <a:cs typeface="Arial"/>
              </a:rPr>
              <a:t> </a:t>
            </a:r>
            <a:r>
              <a:rPr lang="en-US" dirty="0">
                <a:latin typeface="Arial"/>
                <a:cs typeface="Arial"/>
              </a:rPr>
              <a:t>in the training </a:t>
            </a:r>
            <a:r>
              <a:rPr lang="en-US" dirty="0" smtClean="0">
                <a:latin typeface="Arial"/>
                <a:cs typeface="Arial"/>
              </a:rPr>
              <a:t>data</a:t>
            </a:r>
          </a:p>
          <a:p>
            <a:pPr marL="1200150" lvl="2" indent="-285750">
              <a:buClr>
                <a:schemeClr val="dk1"/>
              </a:buClr>
              <a:buSzPts val="1100"/>
              <a:buFont typeface="Wingdings" charset="2"/>
              <a:buChar char="Ø"/>
            </a:pPr>
            <a:r>
              <a:rPr lang="en-US" sz="1600" dirty="0" smtClean="0">
                <a:latin typeface="Arial"/>
                <a:cs typeface="Arial"/>
              </a:rPr>
              <a:t>Each technique had less </a:t>
            </a:r>
            <a:r>
              <a:rPr lang="en-US" sz="1600" dirty="0">
                <a:latin typeface="Arial"/>
                <a:cs typeface="Arial"/>
              </a:rPr>
              <a:t>information with which to build its predictive </a:t>
            </a:r>
            <a:r>
              <a:rPr lang="en-US" sz="1600" dirty="0" smtClean="0">
                <a:latin typeface="Arial"/>
                <a:cs typeface="Arial"/>
              </a:rPr>
              <a:t>models.</a:t>
            </a:r>
          </a:p>
          <a:p>
            <a:pPr marL="742950" lvl="1" indent="-285750">
              <a:buClr>
                <a:schemeClr val="dk1"/>
              </a:buClr>
              <a:buSzPts val="1100"/>
              <a:buFont typeface="Wingdings" charset="2"/>
              <a:buChar char="q"/>
            </a:pPr>
            <a:endParaRPr lang="en-US" dirty="0" smtClean="0">
              <a:latin typeface="Arial"/>
              <a:cs typeface="Arial"/>
            </a:endParaRPr>
          </a:p>
          <a:p>
            <a:pPr marL="457200" lvl="1" indent="0">
              <a:buClr>
                <a:schemeClr val="dk1"/>
              </a:buClr>
              <a:buSzPts val="1100"/>
              <a:buNone/>
            </a:pPr>
            <a:r>
              <a:rPr lang="en-US" dirty="0" smtClean="0">
                <a:latin typeface="Arial"/>
                <a:cs typeface="Arial"/>
              </a:rPr>
              <a:t>(b</a:t>
            </a:r>
            <a:r>
              <a:rPr lang="en-US" dirty="0">
                <a:latin typeface="Arial"/>
                <a:cs typeface="Arial"/>
              </a:rPr>
              <a:t>) </a:t>
            </a:r>
            <a:r>
              <a:rPr lang="en-US" dirty="0" err="1" smtClean="0">
                <a:latin typeface="Arial"/>
                <a:cs typeface="Arial"/>
              </a:rPr>
              <a:t>Missingness</a:t>
            </a:r>
            <a:r>
              <a:rPr lang="en-US" dirty="0" smtClean="0">
                <a:latin typeface="Arial"/>
                <a:cs typeface="Arial"/>
              </a:rPr>
              <a:t> </a:t>
            </a:r>
            <a:r>
              <a:rPr lang="en-US" dirty="0">
                <a:latin typeface="Arial"/>
                <a:cs typeface="Arial"/>
              </a:rPr>
              <a:t>in the test </a:t>
            </a:r>
            <a:r>
              <a:rPr lang="en-US" dirty="0" smtClean="0">
                <a:latin typeface="Arial"/>
                <a:cs typeface="Arial"/>
              </a:rPr>
              <a:t>data</a:t>
            </a:r>
          </a:p>
          <a:p>
            <a:pPr marL="1200150" lvl="2" indent="-285750">
              <a:buClr>
                <a:schemeClr val="dk1"/>
              </a:buClr>
              <a:buSzPts val="1100"/>
              <a:buFont typeface="Wingdings" charset="2"/>
              <a:buChar char="Ø"/>
            </a:pPr>
            <a:r>
              <a:rPr lang="en-US" sz="1600" dirty="0" smtClean="0">
                <a:latin typeface="Arial"/>
                <a:cs typeface="Arial"/>
              </a:rPr>
              <a:t>Each model had </a:t>
            </a:r>
            <a:r>
              <a:rPr lang="en-US" sz="1600" dirty="0">
                <a:latin typeface="Arial"/>
                <a:cs typeface="Arial"/>
              </a:rPr>
              <a:t>less </a:t>
            </a:r>
            <a:r>
              <a:rPr lang="en-US" sz="1600" dirty="0" smtClean="0">
                <a:latin typeface="Arial"/>
                <a:cs typeface="Arial"/>
              </a:rPr>
              <a:t>information </a:t>
            </a:r>
            <a:r>
              <a:rPr lang="en-US" sz="1600" dirty="0">
                <a:latin typeface="Arial"/>
                <a:cs typeface="Arial"/>
              </a:rPr>
              <a:t>with which to test its predictions. </a:t>
            </a:r>
          </a:p>
          <a:p>
            <a:pPr marL="285750" indent="-285750">
              <a:buClr>
                <a:schemeClr val="dk1"/>
              </a:buClr>
              <a:buSzPts val="1100"/>
              <a:buFont typeface="Wingdings" charset="2"/>
              <a:buChar char="q"/>
            </a:pPr>
            <a:endParaRPr lang="en-US" dirty="0" smtClean="0">
              <a:latin typeface="Arial"/>
              <a:ea typeface="Titillium Web"/>
              <a:cs typeface="Arial"/>
              <a:sym typeface="Titillium Web"/>
            </a:endParaRPr>
          </a:p>
          <a:p>
            <a:pPr marL="285750" indent="-285750">
              <a:buClr>
                <a:schemeClr val="dk1"/>
              </a:buClr>
              <a:buSzPts val="1100"/>
              <a:buFont typeface="Wingdings" charset="2"/>
              <a:buChar char="q"/>
            </a:pPr>
            <a:r>
              <a:rPr lang="en-US" dirty="0" smtClean="0">
                <a:latin typeface="Arial"/>
                <a:ea typeface="Titillium Web"/>
                <a:cs typeface="Arial"/>
                <a:sym typeface="Titillium Web"/>
              </a:rPr>
              <a:t>To isolate (a), we built models on data </a:t>
            </a:r>
            <a:r>
              <a:rPr lang="en-US" dirty="0" err="1" smtClean="0">
                <a:latin typeface="Arial"/>
                <a:ea typeface="Titillium Web"/>
                <a:cs typeface="Arial"/>
                <a:sym typeface="Titillium Web"/>
              </a:rPr>
              <a:t>missingness</a:t>
            </a:r>
            <a:r>
              <a:rPr lang="en-US" dirty="0" smtClean="0">
                <a:latin typeface="Arial"/>
                <a:ea typeface="Titillium Web"/>
                <a:cs typeface="Arial"/>
                <a:sym typeface="Titillium Web"/>
              </a:rPr>
              <a:t> levels, but tested them on complete data.</a:t>
            </a:r>
          </a:p>
          <a:p>
            <a:pPr marL="285750" indent="-285750">
              <a:buClr>
                <a:schemeClr val="dk1"/>
              </a:buClr>
              <a:buSzPts val="1100"/>
              <a:buFont typeface="Wingdings" charset="2"/>
              <a:buChar char="q"/>
            </a:pPr>
            <a:endParaRPr lang="en-US" sz="1600" dirty="0">
              <a:latin typeface="Arial"/>
              <a:ea typeface="Titillium Web"/>
              <a:cs typeface="Arial"/>
              <a:sym typeface="Titillium Web"/>
            </a:endParaRPr>
          </a:p>
        </p:txBody>
      </p:sp>
    </p:spTree>
    <p:extLst>
      <p:ext uri="{BB962C8B-B14F-4D97-AF65-F5344CB8AC3E}">
        <p14:creationId xmlns:p14="http://schemas.microsoft.com/office/powerpoint/2010/main" val="12347162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1" name="Google Shape;3841;p14"/>
          <p:cNvSpPr txBox="1">
            <a:spLocks noGrp="1"/>
          </p:cNvSpPr>
          <p:nvPr>
            <p:ph type="title"/>
          </p:nvPr>
        </p:nvSpPr>
        <p:spPr>
          <a:xfrm>
            <a:off x="718300" y="206698"/>
            <a:ext cx="6935844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r>
              <a:rPr lang="en-US" sz="2600" dirty="0" smtClean="0">
                <a:latin typeface="+mj-lt"/>
                <a:ea typeface="Titillium Web"/>
                <a:cs typeface="Titillium Web"/>
                <a:sym typeface="Titillium Web"/>
              </a:rPr>
              <a:t>Post-hoc analysis: Loss in predictive accuracy</a:t>
            </a:r>
            <a:endParaRPr lang="en-US" sz="2600" dirty="0">
              <a:latin typeface="+mj-lt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3845" name="Google Shape;3845;p14"/>
          <p:cNvSpPr txBox="1">
            <a:spLocks noGrp="1"/>
          </p:cNvSpPr>
          <p:nvPr>
            <p:ph type="sldNum" idx="12"/>
          </p:nvPr>
        </p:nvSpPr>
        <p:spPr>
          <a:xfrm>
            <a:off x="91531" y="472020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35</a:t>
            </a:fld>
            <a:endParaRPr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7462" y="1056112"/>
            <a:ext cx="6119103" cy="407940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536085" y="4005011"/>
            <a:ext cx="9984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27 items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6405888" y="2074300"/>
            <a:ext cx="9984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135 items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6379728" y="2514650"/>
            <a:ext cx="9984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15 items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1508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/>
      <p:bldP spid="10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1" name="Google Shape;3841;p14"/>
          <p:cNvSpPr txBox="1">
            <a:spLocks noGrp="1"/>
          </p:cNvSpPr>
          <p:nvPr>
            <p:ph type="title"/>
          </p:nvPr>
        </p:nvSpPr>
        <p:spPr>
          <a:xfrm>
            <a:off x="718300" y="206698"/>
            <a:ext cx="67611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r>
              <a:rPr lang="en-US" dirty="0" smtClean="0">
                <a:latin typeface="+mj-lt"/>
                <a:ea typeface="Titillium Web"/>
                <a:cs typeface="Titillium Web"/>
                <a:sym typeface="Titillium Web"/>
              </a:rPr>
              <a:t>Common features of </a:t>
            </a:r>
            <a:r>
              <a:rPr lang="en-US" dirty="0" smtClean="0">
                <a:latin typeface="+mj-lt"/>
                <a:ea typeface="Titillium Web"/>
                <a:cs typeface="Titillium Web"/>
                <a:sym typeface="Titillium Web"/>
              </a:rPr>
              <a:t>SL </a:t>
            </a:r>
            <a:endParaRPr dirty="0">
              <a:latin typeface="+mj-lt"/>
            </a:endParaRPr>
          </a:p>
        </p:txBody>
      </p:sp>
      <p:sp>
        <p:nvSpPr>
          <p:cNvPr id="3845" name="Google Shape;3845;p14"/>
          <p:cNvSpPr txBox="1">
            <a:spLocks noGrp="1"/>
          </p:cNvSpPr>
          <p:nvPr>
            <p:ph type="sldNum" idx="12"/>
          </p:nvPr>
        </p:nvSpPr>
        <p:spPr>
          <a:xfrm>
            <a:off x="91531" y="472020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36</a:t>
            </a:fld>
            <a:endParaRPr/>
          </a:p>
        </p:txBody>
      </p:sp>
      <p:sp>
        <p:nvSpPr>
          <p:cNvPr id="5" name="Google Shape;3843;p14"/>
          <p:cNvSpPr txBox="1">
            <a:spLocks noGrp="1"/>
          </p:cNvSpPr>
          <p:nvPr>
            <p:ph type="body" idx="1"/>
          </p:nvPr>
        </p:nvSpPr>
        <p:spPr>
          <a:xfrm>
            <a:off x="718303" y="1137981"/>
            <a:ext cx="6935845" cy="397582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85750" lvl="0" indent="-285750">
              <a:buClr>
                <a:schemeClr val="dk1"/>
              </a:buClr>
              <a:buSzPts val="1100"/>
              <a:buFont typeface="Wingdings" charset="2"/>
              <a:buChar char="q"/>
            </a:pPr>
            <a:r>
              <a:rPr lang="en-US" dirty="0" smtClean="0">
                <a:latin typeface="+mn-lt"/>
                <a:ea typeface="Titillium Web"/>
                <a:cs typeface="Titillium Web"/>
                <a:sym typeface="Titillium Web"/>
              </a:rPr>
              <a:t>Often, SL techniques modify traditional techniques (</a:t>
            </a:r>
            <a:r>
              <a:rPr lang="en-US" dirty="0" err="1" smtClean="0">
                <a:latin typeface="+mn-lt"/>
                <a:ea typeface="Titillium Web"/>
                <a:cs typeface="Titillium Web"/>
                <a:sym typeface="Titillium Web"/>
              </a:rPr>
              <a:t>e.g</a:t>
            </a:r>
            <a:r>
              <a:rPr lang="en-US" dirty="0" smtClean="0">
                <a:latin typeface="+mn-lt"/>
                <a:ea typeface="Titillium Web"/>
                <a:cs typeface="Titillium Web"/>
                <a:sym typeface="Titillium Web"/>
              </a:rPr>
              <a:t>,. </a:t>
            </a:r>
            <a:r>
              <a:rPr lang="en-US" dirty="0">
                <a:latin typeface="+mn-lt"/>
                <a:ea typeface="Titillium Web"/>
                <a:cs typeface="Titillium Web"/>
                <a:sym typeface="Titillium Web"/>
              </a:rPr>
              <a:t>r</a:t>
            </a:r>
            <a:r>
              <a:rPr lang="en-US" dirty="0" smtClean="0">
                <a:latin typeface="+mn-lt"/>
                <a:ea typeface="Titillium Web"/>
                <a:cs typeface="Titillium Web"/>
                <a:sym typeface="Titillium Web"/>
              </a:rPr>
              <a:t>egression). Here are four common SL modifications:</a:t>
            </a:r>
            <a:endParaRPr lang="en-US" dirty="0">
              <a:latin typeface="+mn-lt"/>
              <a:ea typeface="Titillium Web"/>
              <a:cs typeface="Titillium Web"/>
              <a:sym typeface="Titillium Web"/>
            </a:endParaRPr>
          </a:p>
          <a:p>
            <a:pPr marL="457200" lvl="1" indent="0">
              <a:spcAft>
                <a:spcPts val="600"/>
              </a:spcAft>
              <a:buClr>
                <a:schemeClr val="dk1"/>
              </a:buClr>
              <a:buSzPts val="1100"/>
              <a:buNone/>
            </a:pPr>
            <a:endParaRPr lang="en-US" sz="1600" dirty="0" smtClean="0">
              <a:latin typeface="+mn-lt"/>
              <a:ea typeface="Titillium Web"/>
              <a:cs typeface="Titillium Web"/>
              <a:sym typeface="Titillium Web"/>
            </a:endParaRPr>
          </a:p>
          <a:p>
            <a:pPr marL="457200" lvl="1" indent="0">
              <a:spcAft>
                <a:spcPts val="600"/>
              </a:spcAft>
              <a:buClr>
                <a:schemeClr val="dk1"/>
              </a:buClr>
              <a:buSzPts val="1100"/>
              <a:buNone/>
            </a:pPr>
            <a:r>
              <a:rPr lang="en-US" sz="1600" dirty="0" smtClean="0">
                <a:latin typeface="+mn-lt"/>
                <a:ea typeface="Titillium Web"/>
                <a:cs typeface="Titillium Web"/>
                <a:sym typeface="Titillium Web"/>
              </a:rPr>
              <a:t>Regularization: “Penalize” coefficients by shrinking them.</a:t>
            </a:r>
          </a:p>
          <a:p>
            <a:pPr marL="457200" lvl="1" indent="0">
              <a:spcAft>
                <a:spcPts val="600"/>
              </a:spcAft>
              <a:buClr>
                <a:schemeClr val="dk1"/>
              </a:buClr>
              <a:buSzPts val="1100"/>
              <a:buNone/>
            </a:pPr>
            <a:endParaRPr lang="en-US" sz="2000" dirty="0" smtClean="0">
              <a:latin typeface="+mn-lt"/>
              <a:ea typeface="Titillium Web"/>
              <a:cs typeface="Titillium Web"/>
              <a:sym typeface="Titillium Web"/>
            </a:endParaRPr>
          </a:p>
          <a:p>
            <a:pPr marL="457200" lvl="1" indent="0">
              <a:spcAft>
                <a:spcPts val="600"/>
              </a:spcAft>
              <a:buClr>
                <a:schemeClr val="dk1"/>
              </a:buClr>
              <a:buSzPts val="1100"/>
              <a:buNone/>
            </a:pPr>
            <a:r>
              <a:rPr lang="en-US" sz="1600" dirty="0" smtClean="0">
                <a:latin typeface="+mn-lt"/>
                <a:ea typeface="Titillium Web"/>
                <a:cs typeface="Titillium Web"/>
                <a:sym typeface="Titillium Web"/>
              </a:rPr>
              <a:t>Variable selection: Retain only the most important variables.</a:t>
            </a:r>
          </a:p>
          <a:p>
            <a:pPr marL="457200" lvl="1" indent="0">
              <a:buClr>
                <a:schemeClr val="dk1"/>
              </a:buClr>
              <a:buSzPts val="1100"/>
              <a:buNone/>
            </a:pPr>
            <a:endParaRPr lang="en-US" sz="2000" dirty="0" smtClean="0">
              <a:latin typeface="+mn-lt"/>
              <a:ea typeface="Titillium Web"/>
              <a:cs typeface="Titillium Web"/>
              <a:sym typeface="Titillium Web"/>
            </a:endParaRPr>
          </a:p>
          <a:p>
            <a:pPr marL="457200" lvl="1" indent="0">
              <a:buClr>
                <a:schemeClr val="dk1"/>
              </a:buClr>
              <a:buSzPts val="1100"/>
              <a:buNone/>
            </a:pPr>
            <a:r>
              <a:rPr lang="en-US" sz="1600" dirty="0" smtClean="0">
                <a:latin typeface="+mn-lt"/>
                <a:ea typeface="Titillium Web"/>
                <a:cs typeface="Titillium Web"/>
                <a:sym typeface="Titillium Web"/>
              </a:rPr>
              <a:t>Resampling: Iteratively train different models on subsamples of the training data and select the best model or an average model.</a:t>
            </a:r>
          </a:p>
          <a:p>
            <a:pPr marL="1200150" lvl="2" indent="-285750">
              <a:buClr>
                <a:schemeClr val="dk1"/>
              </a:buClr>
              <a:buSzPts val="1100"/>
              <a:buFont typeface="Wingdings" charset="2"/>
              <a:buChar char="Ø"/>
            </a:pPr>
            <a:r>
              <a:rPr lang="en-US" sz="1400" dirty="0" smtClean="0">
                <a:ea typeface="Titillium Web"/>
                <a:cs typeface="Titillium Web"/>
                <a:sym typeface="Titillium Web"/>
              </a:rPr>
              <a:t>(This </a:t>
            </a:r>
            <a:r>
              <a:rPr lang="en-US" sz="1400" dirty="0">
                <a:ea typeface="Titillium Web"/>
                <a:cs typeface="Titillium Web"/>
                <a:sym typeface="Titillium Web"/>
              </a:rPr>
              <a:t>mimics the </a:t>
            </a:r>
            <a:r>
              <a:rPr lang="en-US" sz="1400" dirty="0" smtClean="0">
                <a:ea typeface="Titillium Web"/>
                <a:cs typeface="Titillium Web"/>
                <a:sym typeface="Titillium Web"/>
              </a:rPr>
              <a:t>train-</a:t>
            </a:r>
            <a:r>
              <a:rPr lang="en-US" sz="1400" dirty="0">
                <a:ea typeface="Titillium Web"/>
                <a:cs typeface="Titillium Web"/>
                <a:sym typeface="Titillium Web"/>
              </a:rPr>
              <a:t>test </a:t>
            </a:r>
            <a:r>
              <a:rPr lang="en-US" sz="1400" dirty="0" smtClean="0">
                <a:ea typeface="Titillium Web"/>
                <a:cs typeface="Titillium Web"/>
                <a:sym typeface="Titillium Web"/>
              </a:rPr>
              <a:t>procedure.)</a:t>
            </a:r>
          </a:p>
          <a:p>
            <a:pPr marL="457200" lvl="1" indent="0">
              <a:buClr>
                <a:schemeClr val="dk1"/>
              </a:buClr>
              <a:buSzPts val="1100"/>
              <a:buNone/>
            </a:pPr>
            <a:endParaRPr lang="en-US" sz="2000" dirty="0">
              <a:latin typeface="+mn-lt"/>
              <a:ea typeface="Titillium Web"/>
              <a:cs typeface="Titillium Web"/>
              <a:sym typeface="Titillium Web"/>
            </a:endParaRPr>
          </a:p>
          <a:p>
            <a:pPr marL="457200" lvl="1" indent="0">
              <a:buClr>
                <a:schemeClr val="dk1"/>
              </a:buClr>
              <a:buSzPts val="1100"/>
              <a:buNone/>
            </a:pPr>
            <a:r>
              <a:rPr lang="en-US" sz="1600" dirty="0" smtClean="0">
                <a:latin typeface="+mn-lt"/>
                <a:ea typeface="Titillium Web"/>
                <a:cs typeface="Titillium Web"/>
                <a:sym typeface="Titillium Web"/>
              </a:rPr>
              <a:t>Tuning parameter(s): Find the optimal values for certain parameters (via resampling). 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756" y="2698137"/>
            <a:ext cx="660123" cy="579023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756" y="1984982"/>
            <a:ext cx="645408" cy="57902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728" y="3424944"/>
            <a:ext cx="782147" cy="78214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180" y="4424642"/>
            <a:ext cx="565069" cy="5332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45660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1" name="Google Shape;3841;p14"/>
          <p:cNvSpPr txBox="1">
            <a:spLocks noGrp="1"/>
          </p:cNvSpPr>
          <p:nvPr>
            <p:ph type="title"/>
          </p:nvPr>
        </p:nvSpPr>
        <p:spPr>
          <a:xfrm>
            <a:off x="718300" y="206698"/>
            <a:ext cx="6935844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r>
              <a:rPr lang="en-US" sz="2800" dirty="0" smtClean="0">
                <a:latin typeface="+mj-lt"/>
                <a:ea typeface="Titillium Web"/>
                <a:cs typeface="Titillium Web"/>
                <a:sym typeface="Titillium Web"/>
              </a:rPr>
              <a:t>Lasso</a:t>
            </a:r>
            <a:endParaRPr lang="en-US" sz="2800" dirty="0">
              <a:latin typeface="+mj-lt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3845" name="Google Shape;3845;p14"/>
          <p:cNvSpPr txBox="1">
            <a:spLocks noGrp="1"/>
          </p:cNvSpPr>
          <p:nvPr>
            <p:ph type="sldNum" idx="12"/>
          </p:nvPr>
        </p:nvSpPr>
        <p:spPr>
          <a:xfrm>
            <a:off x="91531" y="472020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37</a:t>
            </a:fld>
            <a:endParaRPr/>
          </a:p>
        </p:txBody>
      </p:sp>
      <p:sp>
        <p:nvSpPr>
          <p:cNvPr id="5" name="Google Shape;3843;p14"/>
          <p:cNvSpPr txBox="1">
            <a:spLocks noGrp="1"/>
          </p:cNvSpPr>
          <p:nvPr>
            <p:ph type="body" idx="1"/>
          </p:nvPr>
        </p:nvSpPr>
        <p:spPr>
          <a:xfrm>
            <a:off x="718304" y="1143555"/>
            <a:ext cx="6935845" cy="368582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85750" indent="-285750">
              <a:buClr>
                <a:schemeClr val="dk1"/>
              </a:buClr>
              <a:buSzPts val="1100"/>
              <a:buFont typeface="Wingdings" charset="2"/>
              <a:buChar char="q"/>
            </a:pPr>
            <a:r>
              <a:rPr lang="en-US" dirty="0" smtClean="0">
                <a:latin typeface="+mn-lt"/>
                <a:ea typeface="Titillium Web"/>
                <a:cs typeface="Titillium Web"/>
                <a:sym typeface="Titillium Web"/>
              </a:rPr>
              <a:t>Regression-based</a:t>
            </a:r>
          </a:p>
          <a:p>
            <a:pPr marL="914400" lvl="2" indent="0">
              <a:buClr>
                <a:schemeClr val="dk1"/>
              </a:buClr>
              <a:buSzPts val="1100"/>
              <a:buNone/>
            </a:pPr>
            <a:endParaRPr lang="en-US" dirty="0" smtClean="0">
              <a:latin typeface="+mn-lt"/>
              <a:ea typeface="Titillium Web"/>
              <a:cs typeface="Titillium Web"/>
              <a:sym typeface="Titillium Web"/>
            </a:endParaRPr>
          </a:p>
          <a:p>
            <a:pPr marL="914400" lvl="2" indent="0">
              <a:buClr>
                <a:schemeClr val="dk1"/>
              </a:buClr>
              <a:buSzPts val="1100"/>
              <a:buNone/>
            </a:pPr>
            <a:r>
              <a:rPr lang="en-US" sz="1600" dirty="0" smtClean="0">
                <a:latin typeface="+mn-lt"/>
                <a:ea typeface="Titillium Web"/>
                <a:cs typeface="Titillium Web"/>
                <a:sym typeface="Titillium Web"/>
              </a:rPr>
              <a:t>Explicit regularization: uses a penalty parameter.</a:t>
            </a:r>
          </a:p>
          <a:p>
            <a:pPr marL="914400" lvl="2" indent="0">
              <a:buClr>
                <a:schemeClr val="dk1"/>
              </a:buClr>
              <a:buSzPts val="1100"/>
              <a:buNone/>
            </a:pPr>
            <a:endParaRPr lang="en-US" sz="1600" dirty="0" smtClean="0">
              <a:latin typeface="+mn-lt"/>
              <a:ea typeface="Titillium Web"/>
              <a:cs typeface="Titillium Web"/>
              <a:sym typeface="Titillium Web"/>
            </a:endParaRPr>
          </a:p>
          <a:p>
            <a:pPr marL="914400" lvl="2" indent="0">
              <a:buClr>
                <a:schemeClr val="dk1"/>
              </a:buClr>
              <a:buSzPts val="1100"/>
              <a:buNone/>
            </a:pPr>
            <a:endParaRPr lang="en-US" sz="1600" dirty="0" smtClean="0">
              <a:latin typeface="+mn-lt"/>
              <a:ea typeface="Titillium Web"/>
              <a:cs typeface="Titillium Web"/>
              <a:sym typeface="Titillium Web"/>
            </a:endParaRPr>
          </a:p>
          <a:p>
            <a:pPr marL="914400" lvl="2" indent="0">
              <a:buClr>
                <a:schemeClr val="dk1"/>
              </a:buClr>
              <a:buSzPts val="1100"/>
              <a:buNone/>
            </a:pPr>
            <a:r>
              <a:rPr lang="en-US" sz="1600" dirty="0" smtClean="0">
                <a:latin typeface="+mn-lt"/>
                <a:ea typeface="Titillium Web"/>
                <a:cs typeface="Titillium Web"/>
                <a:sym typeface="Titillium Web"/>
              </a:rPr>
              <a:t>Functional variable selection: some coefficients are penalized to zero.</a:t>
            </a:r>
          </a:p>
          <a:p>
            <a:pPr marL="914400" lvl="2" indent="0">
              <a:buClr>
                <a:schemeClr val="dk1"/>
              </a:buClr>
              <a:buSzPts val="1100"/>
              <a:buNone/>
            </a:pPr>
            <a:endParaRPr lang="en-US" sz="1600" dirty="0" smtClean="0">
              <a:latin typeface="+mn-lt"/>
              <a:ea typeface="Titillium Web"/>
              <a:cs typeface="Titillium Web"/>
              <a:sym typeface="Titillium Web"/>
            </a:endParaRPr>
          </a:p>
          <a:p>
            <a:pPr marL="914400" lvl="2" indent="0">
              <a:buClr>
                <a:schemeClr val="dk1"/>
              </a:buClr>
              <a:buSzPts val="1100"/>
              <a:buNone/>
            </a:pPr>
            <a:endParaRPr lang="en-US" sz="1600" dirty="0" smtClean="0">
              <a:latin typeface="+mn-lt"/>
              <a:ea typeface="Titillium Web"/>
              <a:cs typeface="Titillium Web"/>
              <a:sym typeface="Titillium Web"/>
            </a:endParaRPr>
          </a:p>
          <a:p>
            <a:pPr marL="914400" lvl="2" indent="0">
              <a:buClr>
                <a:schemeClr val="dk1"/>
              </a:buClr>
              <a:buSzPts val="1100"/>
              <a:buNone/>
            </a:pPr>
            <a:r>
              <a:rPr lang="en-US" sz="1600" dirty="0" smtClean="0">
                <a:latin typeface="+mn-lt"/>
                <a:ea typeface="Titillium Web"/>
                <a:cs typeface="Titillium Web"/>
                <a:sym typeface="Titillium Web"/>
              </a:rPr>
              <a:t>Resampling: the best model is selected.</a:t>
            </a:r>
          </a:p>
          <a:p>
            <a:pPr marL="914400" lvl="2" indent="0">
              <a:buClr>
                <a:schemeClr val="dk1"/>
              </a:buClr>
              <a:buSzPts val="1100"/>
              <a:buNone/>
            </a:pPr>
            <a:endParaRPr lang="en-US" sz="1600" dirty="0" smtClean="0">
              <a:latin typeface="+mn-lt"/>
              <a:ea typeface="Titillium Web"/>
              <a:cs typeface="Titillium Web"/>
              <a:sym typeface="Titillium Web"/>
            </a:endParaRPr>
          </a:p>
          <a:p>
            <a:pPr marL="914400" lvl="2" indent="0">
              <a:buClr>
                <a:schemeClr val="dk1"/>
              </a:buClr>
              <a:buSzPts val="1100"/>
              <a:buNone/>
            </a:pPr>
            <a:endParaRPr lang="en-US" sz="1600" dirty="0">
              <a:latin typeface="+mn-lt"/>
              <a:ea typeface="Titillium Web"/>
              <a:cs typeface="Titillium Web"/>
              <a:sym typeface="Titillium Web"/>
            </a:endParaRPr>
          </a:p>
          <a:p>
            <a:pPr marL="914400" lvl="2" indent="0">
              <a:buClr>
                <a:schemeClr val="dk1"/>
              </a:buClr>
              <a:buSzPts val="1100"/>
              <a:buNone/>
            </a:pPr>
            <a:r>
              <a:rPr lang="en-US" sz="1600" dirty="0" smtClean="0">
                <a:latin typeface="+mn-lt"/>
                <a:ea typeface="Titillium Web"/>
                <a:cs typeface="Titillium Web"/>
                <a:sym typeface="Titillium Web"/>
              </a:rPr>
              <a:t>Tuning parameter: regularization penalty.</a:t>
            </a:r>
          </a:p>
          <a:p>
            <a:pPr marL="457200" lvl="1" indent="0">
              <a:buClr>
                <a:schemeClr val="dk1"/>
              </a:buClr>
              <a:buSzPts val="1100"/>
              <a:buNone/>
            </a:pPr>
            <a:endParaRPr lang="en-US" sz="1600" dirty="0" smtClean="0">
              <a:latin typeface="+mn-lt"/>
              <a:ea typeface="Titillium Web"/>
              <a:cs typeface="Titillium Web"/>
              <a:sym typeface="Titillium Web"/>
            </a:endParaRPr>
          </a:p>
          <a:p>
            <a:pPr marL="285750" indent="-285750">
              <a:buClr>
                <a:schemeClr val="dk1"/>
              </a:buClr>
              <a:buSzPts val="1100"/>
              <a:buFont typeface="Wingdings" charset="2"/>
              <a:buChar char="Ø"/>
            </a:pPr>
            <a:endParaRPr lang="en-US" sz="1600" dirty="0" smtClean="0">
              <a:latin typeface="+mn-lt"/>
              <a:ea typeface="Titillium Web"/>
              <a:cs typeface="Titillium Web"/>
              <a:sym typeface="Titillium Web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7218" y="2487235"/>
            <a:ext cx="660123" cy="57902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8920" y="1678224"/>
            <a:ext cx="645408" cy="57902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325" y="3322591"/>
            <a:ext cx="782147" cy="782147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8924" y="4127393"/>
            <a:ext cx="565069" cy="5332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25339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1" name="Google Shape;3841;p14"/>
          <p:cNvSpPr txBox="1">
            <a:spLocks noGrp="1"/>
          </p:cNvSpPr>
          <p:nvPr>
            <p:ph type="title"/>
          </p:nvPr>
        </p:nvSpPr>
        <p:spPr>
          <a:xfrm>
            <a:off x="718300" y="206698"/>
            <a:ext cx="6935844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r>
              <a:rPr lang="en-US" sz="2800" dirty="0" smtClean="0">
                <a:latin typeface="+mj-lt"/>
                <a:ea typeface="Titillium Web"/>
                <a:cs typeface="Titillium Web"/>
                <a:sym typeface="Titillium Web"/>
              </a:rPr>
              <a:t>Elastic Net</a:t>
            </a:r>
            <a:endParaRPr lang="en-US" sz="2800" dirty="0">
              <a:latin typeface="+mj-lt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3845" name="Google Shape;3845;p14"/>
          <p:cNvSpPr txBox="1">
            <a:spLocks noGrp="1"/>
          </p:cNvSpPr>
          <p:nvPr>
            <p:ph type="sldNum" idx="12"/>
          </p:nvPr>
        </p:nvSpPr>
        <p:spPr>
          <a:xfrm>
            <a:off x="91531" y="472020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38</a:t>
            </a:fld>
            <a:endParaRPr/>
          </a:p>
        </p:txBody>
      </p:sp>
      <p:sp>
        <p:nvSpPr>
          <p:cNvPr id="5" name="Google Shape;3843;p14"/>
          <p:cNvSpPr txBox="1">
            <a:spLocks noGrp="1"/>
          </p:cNvSpPr>
          <p:nvPr>
            <p:ph type="body" idx="1"/>
          </p:nvPr>
        </p:nvSpPr>
        <p:spPr>
          <a:xfrm>
            <a:off x="718304" y="1143555"/>
            <a:ext cx="6935845" cy="368582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85750" indent="-285750">
              <a:buClr>
                <a:schemeClr val="dk1"/>
              </a:buClr>
              <a:buSzPts val="1100"/>
              <a:buFont typeface="Wingdings" charset="2"/>
              <a:buChar char="q"/>
            </a:pPr>
            <a:r>
              <a:rPr lang="en-US" dirty="0" smtClean="0">
                <a:latin typeface="+mn-lt"/>
                <a:ea typeface="Titillium Web"/>
                <a:cs typeface="Titillium Web"/>
                <a:sym typeface="Titillium Web"/>
              </a:rPr>
              <a:t>Regression-based; more complex form of the lasso.</a:t>
            </a:r>
          </a:p>
          <a:p>
            <a:pPr marL="914400" lvl="2" indent="0">
              <a:buClr>
                <a:schemeClr val="dk1"/>
              </a:buClr>
              <a:buSzPts val="1100"/>
              <a:buNone/>
            </a:pPr>
            <a:endParaRPr lang="en-US" dirty="0" smtClean="0">
              <a:latin typeface="+mn-lt"/>
              <a:ea typeface="Titillium Web"/>
              <a:cs typeface="Titillium Web"/>
              <a:sym typeface="Titillium Web"/>
            </a:endParaRPr>
          </a:p>
          <a:p>
            <a:pPr marL="914400" lvl="2" indent="0">
              <a:buClr>
                <a:schemeClr val="dk1"/>
              </a:buClr>
              <a:buSzPts val="1100"/>
              <a:buNone/>
            </a:pPr>
            <a:r>
              <a:rPr lang="en-US" sz="1600" dirty="0" smtClean="0">
                <a:latin typeface="+mn-lt"/>
                <a:ea typeface="Titillium Web"/>
                <a:cs typeface="Titillium Web"/>
                <a:sym typeface="Titillium Web"/>
              </a:rPr>
              <a:t>Additional tuning </a:t>
            </a:r>
            <a:r>
              <a:rPr lang="en-US" sz="1600" dirty="0">
                <a:latin typeface="+mn-lt"/>
                <a:ea typeface="Titillium Web"/>
                <a:cs typeface="Titillium Web"/>
                <a:sym typeface="Titillium Web"/>
              </a:rPr>
              <a:t>parameter: </a:t>
            </a:r>
            <a:r>
              <a:rPr lang="en-US" sz="1600" dirty="0" smtClean="0">
                <a:latin typeface="+mn-lt"/>
                <a:ea typeface="Titillium Web"/>
                <a:cs typeface="Titillium Web"/>
                <a:sym typeface="Titillium Web"/>
              </a:rPr>
              <a:t>the </a:t>
            </a:r>
            <a:r>
              <a:rPr lang="en-US" sz="1600" dirty="0">
                <a:latin typeface="+mn-lt"/>
                <a:ea typeface="Titillium Web"/>
                <a:cs typeface="Titillium Web"/>
                <a:sym typeface="Titillium Web"/>
              </a:rPr>
              <a:t>extent to which groups of </a:t>
            </a:r>
            <a:r>
              <a:rPr lang="en-US" sz="1600" dirty="0" smtClean="0">
                <a:latin typeface="+mn-lt"/>
                <a:ea typeface="Titillium Web"/>
                <a:cs typeface="Titillium Web"/>
                <a:sym typeface="Titillium Web"/>
              </a:rPr>
              <a:t>highly inter-correlated </a:t>
            </a:r>
            <a:r>
              <a:rPr lang="en-US" sz="1600" dirty="0">
                <a:latin typeface="+mn-lt"/>
                <a:ea typeface="Titillium Web"/>
                <a:cs typeface="Titillium Web"/>
                <a:sym typeface="Titillium Web"/>
              </a:rPr>
              <a:t>variables will be retained</a:t>
            </a:r>
            <a:r>
              <a:rPr lang="en-US" sz="1600" dirty="0" smtClean="0">
                <a:latin typeface="+mn-lt"/>
                <a:ea typeface="Titillium Web"/>
                <a:cs typeface="Titillium Web"/>
                <a:sym typeface="Titillium Web"/>
              </a:rPr>
              <a:t>.</a:t>
            </a:r>
          </a:p>
          <a:p>
            <a:pPr marL="457200" lvl="1" indent="0">
              <a:buClr>
                <a:schemeClr val="dk1"/>
              </a:buClr>
              <a:buSzPts val="1100"/>
              <a:buNone/>
            </a:pPr>
            <a:endParaRPr lang="en-US" sz="1600" dirty="0" smtClean="0">
              <a:latin typeface="+mn-lt"/>
              <a:ea typeface="Titillium Web"/>
              <a:cs typeface="Titillium Web"/>
              <a:sym typeface="Titillium Web"/>
            </a:endParaRPr>
          </a:p>
          <a:p>
            <a:pPr marL="285750" indent="-285750">
              <a:buClr>
                <a:schemeClr val="dk1"/>
              </a:buClr>
              <a:buSzPts val="1100"/>
              <a:buFont typeface="Wingdings" charset="2"/>
              <a:buChar char="Ø"/>
            </a:pPr>
            <a:endParaRPr lang="en-US" dirty="0" smtClean="0">
              <a:latin typeface="+mn-lt"/>
              <a:ea typeface="Titillium Web"/>
              <a:cs typeface="Titillium Web"/>
              <a:sym typeface="Titillium Web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8579" y="1768124"/>
            <a:ext cx="565069" cy="5332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71916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1" name="Google Shape;3841;p14"/>
          <p:cNvSpPr txBox="1">
            <a:spLocks noGrp="1"/>
          </p:cNvSpPr>
          <p:nvPr>
            <p:ph type="title"/>
          </p:nvPr>
        </p:nvSpPr>
        <p:spPr>
          <a:xfrm>
            <a:off x="718300" y="206698"/>
            <a:ext cx="6935844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r>
              <a:rPr lang="en-US" sz="2800" dirty="0" smtClean="0">
                <a:latin typeface="+mj-lt"/>
                <a:ea typeface="Titillium Web"/>
                <a:cs typeface="Titillium Web"/>
                <a:sym typeface="Titillium Web"/>
              </a:rPr>
              <a:t>Random Forest</a:t>
            </a:r>
            <a:endParaRPr lang="en-US" sz="2800" dirty="0">
              <a:latin typeface="+mj-lt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3845" name="Google Shape;3845;p14"/>
          <p:cNvSpPr txBox="1">
            <a:spLocks noGrp="1"/>
          </p:cNvSpPr>
          <p:nvPr>
            <p:ph type="sldNum" idx="12"/>
          </p:nvPr>
        </p:nvSpPr>
        <p:spPr>
          <a:xfrm>
            <a:off x="91531" y="472020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39</a:t>
            </a:fld>
            <a:endParaRPr/>
          </a:p>
        </p:txBody>
      </p:sp>
      <p:sp>
        <p:nvSpPr>
          <p:cNvPr id="5" name="Google Shape;3843;p14"/>
          <p:cNvSpPr txBox="1">
            <a:spLocks noGrp="1"/>
          </p:cNvSpPr>
          <p:nvPr>
            <p:ph type="body" idx="1"/>
          </p:nvPr>
        </p:nvSpPr>
        <p:spPr>
          <a:xfrm>
            <a:off x="718304" y="1143555"/>
            <a:ext cx="6935845" cy="368582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85750" indent="-285750">
              <a:buClr>
                <a:schemeClr val="dk1"/>
              </a:buClr>
              <a:buSzPts val="1100"/>
              <a:buFont typeface="Wingdings" charset="2"/>
              <a:buChar char="q"/>
            </a:pPr>
            <a:r>
              <a:rPr lang="en-US" dirty="0" smtClean="0">
                <a:latin typeface="+mn-lt"/>
                <a:ea typeface="Titillium Web"/>
                <a:cs typeface="Titillium Web"/>
                <a:sym typeface="Titillium Web"/>
              </a:rPr>
              <a:t>Decision tree-based</a:t>
            </a:r>
          </a:p>
          <a:p>
            <a:pPr marL="285750" indent="-285750">
              <a:buClr>
                <a:schemeClr val="dk1"/>
              </a:buClr>
              <a:buSzPts val="1100"/>
              <a:buFont typeface="Wingdings" charset="2"/>
              <a:buChar char="q"/>
            </a:pPr>
            <a:endParaRPr lang="en-US" dirty="0" smtClean="0">
              <a:latin typeface="+mn-lt"/>
              <a:ea typeface="Titillium Web"/>
              <a:cs typeface="Titillium Web"/>
              <a:sym typeface="Titillium Web"/>
            </a:endParaRPr>
          </a:p>
          <a:p>
            <a:pPr marL="914400" lvl="2" indent="0">
              <a:buClr>
                <a:schemeClr val="dk1"/>
              </a:buClr>
              <a:buSzPts val="1100"/>
              <a:buNone/>
            </a:pPr>
            <a:r>
              <a:rPr lang="en-US" sz="1600" dirty="0" smtClean="0">
                <a:latin typeface="+mn-lt"/>
                <a:ea typeface="Titillium Web"/>
                <a:cs typeface="Titillium Web"/>
                <a:sym typeface="Titillium Web"/>
              </a:rPr>
              <a:t>No regularization.</a:t>
            </a:r>
          </a:p>
          <a:p>
            <a:pPr marL="914400" lvl="2" indent="0">
              <a:buClr>
                <a:schemeClr val="dk1"/>
              </a:buClr>
              <a:buSzPts val="1100"/>
              <a:buNone/>
            </a:pPr>
            <a:endParaRPr lang="en-US" sz="1600" dirty="0">
              <a:latin typeface="+mn-lt"/>
              <a:ea typeface="Titillium Web"/>
              <a:cs typeface="Titillium Web"/>
              <a:sym typeface="Titillium Web"/>
            </a:endParaRPr>
          </a:p>
          <a:p>
            <a:pPr marL="914400" lvl="2" indent="0">
              <a:buClr>
                <a:schemeClr val="dk1"/>
              </a:buClr>
              <a:buSzPts val="1100"/>
              <a:buNone/>
            </a:pPr>
            <a:endParaRPr lang="en-US" sz="1600" dirty="0">
              <a:latin typeface="+mn-lt"/>
              <a:ea typeface="Titillium Web"/>
              <a:cs typeface="Titillium Web"/>
              <a:sym typeface="Titillium Web"/>
            </a:endParaRPr>
          </a:p>
          <a:p>
            <a:pPr marL="914400" lvl="2" indent="0">
              <a:buClr>
                <a:schemeClr val="dk1"/>
              </a:buClr>
              <a:buSzPts val="1100"/>
              <a:buNone/>
            </a:pPr>
            <a:r>
              <a:rPr lang="en-US" sz="1600" dirty="0" smtClean="0">
                <a:latin typeface="+mn-lt"/>
                <a:ea typeface="Titillium Web"/>
                <a:cs typeface="Titillium Web"/>
                <a:sym typeface="Titillium Web"/>
              </a:rPr>
              <a:t>No variable selection: samples ⅓ of all variables in each tree; may or may not use all variables in the final model.</a:t>
            </a:r>
            <a:endParaRPr lang="en-US" sz="1600" dirty="0">
              <a:latin typeface="+mn-lt"/>
              <a:ea typeface="Titillium Web"/>
              <a:cs typeface="Titillium Web"/>
              <a:sym typeface="Titillium Web"/>
            </a:endParaRPr>
          </a:p>
          <a:p>
            <a:pPr marL="914400" lvl="2" indent="0">
              <a:buClr>
                <a:schemeClr val="dk1"/>
              </a:buClr>
              <a:buSzPts val="1100"/>
              <a:buNone/>
            </a:pPr>
            <a:endParaRPr lang="en-US" sz="1600" dirty="0">
              <a:latin typeface="+mn-lt"/>
              <a:ea typeface="Titillium Web"/>
              <a:cs typeface="Titillium Web"/>
              <a:sym typeface="Titillium Web"/>
            </a:endParaRPr>
          </a:p>
          <a:p>
            <a:pPr marL="914400" lvl="2" indent="0">
              <a:buClr>
                <a:schemeClr val="dk1"/>
              </a:buClr>
              <a:buSzPts val="1100"/>
              <a:buNone/>
            </a:pPr>
            <a:endParaRPr lang="en-US" sz="1600" dirty="0">
              <a:latin typeface="+mn-lt"/>
              <a:ea typeface="Titillium Web"/>
              <a:cs typeface="Titillium Web"/>
              <a:sym typeface="Titillium Web"/>
            </a:endParaRPr>
          </a:p>
          <a:p>
            <a:pPr marL="914400" lvl="2" indent="0">
              <a:buClr>
                <a:schemeClr val="dk1"/>
              </a:buClr>
              <a:buSzPts val="1100"/>
              <a:buNone/>
            </a:pPr>
            <a:r>
              <a:rPr lang="en-US" sz="1600" dirty="0">
                <a:latin typeface="+mn-lt"/>
                <a:ea typeface="Titillium Web"/>
                <a:cs typeface="Titillium Web"/>
                <a:sym typeface="Titillium Web"/>
              </a:rPr>
              <a:t>Resampling: </a:t>
            </a:r>
            <a:r>
              <a:rPr lang="en-US" sz="1600" dirty="0" smtClean="0">
                <a:latin typeface="+mn-lt"/>
                <a:ea typeface="Titillium Web"/>
                <a:cs typeface="Titillium Web"/>
                <a:sym typeface="Titillium Web"/>
              </a:rPr>
              <a:t>An average model is taken from many trees.</a:t>
            </a:r>
            <a:endParaRPr lang="en-US" sz="1600" dirty="0">
              <a:latin typeface="+mn-lt"/>
              <a:ea typeface="Titillium Web"/>
              <a:cs typeface="Titillium Web"/>
              <a:sym typeface="Titillium Web"/>
            </a:endParaRPr>
          </a:p>
          <a:p>
            <a:pPr marL="914400" lvl="2" indent="0">
              <a:buClr>
                <a:schemeClr val="dk1"/>
              </a:buClr>
              <a:buSzPts val="1100"/>
              <a:buNone/>
            </a:pPr>
            <a:endParaRPr lang="en-US" sz="1600" dirty="0">
              <a:latin typeface="+mn-lt"/>
              <a:ea typeface="Titillium Web"/>
              <a:cs typeface="Titillium Web"/>
              <a:sym typeface="Titillium Web"/>
            </a:endParaRPr>
          </a:p>
          <a:p>
            <a:pPr marL="914400" lvl="2" indent="0">
              <a:buClr>
                <a:schemeClr val="dk1"/>
              </a:buClr>
              <a:buSzPts val="1100"/>
              <a:buNone/>
            </a:pPr>
            <a:endParaRPr lang="en-US" sz="1600" dirty="0">
              <a:latin typeface="+mn-lt"/>
              <a:ea typeface="Titillium Web"/>
              <a:cs typeface="Titillium Web"/>
              <a:sym typeface="Titillium Web"/>
            </a:endParaRPr>
          </a:p>
          <a:p>
            <a:pPr marL="914400" lvl="2" indent="0">
              <a:buClr>
                <a:schemeClr val="dk1"/>
              </a:buClr>
              <a:buSzPts val="1100"/>
              <a:buNone/>
            </a:pPr>
            <a:r>
              <a:rPr lang="en-US" sz="1600" dirty="0" smtClean="0">
                <a:latin typeface="+mn-lt"/>
                <a:ea typeface="Titillium Web"/>
                <a:cs typeface="Titillium Web"/>
                <a:sym typeface="Titillium Web"/>
              </a:rPr>
              <a:t>No </a:t>
            </a:r>
            <a:r>
              <a:rPr lang="en-US" sz="1600" dirty="0">
                <a:latin typeface="+mn-lt"/>
                <a:ea typeface="Titillium Web"/>
                <a:cs typeface="Titillium Web"/>
                <a:sym typeface="Titillium Web"/>
              </a:rPr>
              <a:t>tuning parameter; </a:t>
            </a:r>
            <a:r>
              <a:rPr lang="en-US" sz="1600" dirty="0" smtClean="0">
                <a:latin typeface="+mn-lt"/>
                <a:ea typeface="Titillium Web"/>
                <a:cs typeface="Titillium Web"/>
                <a:sym typeface="Titillium Web"/>
              </a:rPr>
              <a:t>no consensus in literature on what tuning parameters should be used </a:t>
            </a:r>
            <a:r>
              <a:rPr lang="en-US" sz="800" dirty="0" smtClean="0">
                <a:solidFill>
                  <a:srgbClr val="CCCCCC"/>
                </a:solidFill>
                <a:latin typeface="+mn-lt"/>
                <a:ea typeface="Titillium Web"/>
                <a:cs typeface="Titillium Web"/>
                <a:sym typeface="Titillium Web"/>
              </a:rPr>
              <a:t>(</a:t>
            </a:r>
            <a:r>
              <a:rPr lang="en-US" sz="800" dirty="0" err="1">
                <a:solidFill>
                  <a:srgbClr val="CCCCCC"/>
                </a:solidFill>
                <a:latin typeface="+mn-lt"/>
                <a:ea typeface="Titillium Web"/>
                <a:cs typeface="Titillium Web"/>
                <a:sym typeface="Titillium Web"/>
              </a:rPr>
              <a:t>Probst</a:t>
            </a:r>
            <a:r>
              <a:rPr lang="en-US" sz="800" dirty="0">
                <a:solidFill>
                  <a:srgbClr val="CCCCCC"/>
                </a:solidFill>
                <a:latin typeface="+mn-lt"/>
                <a:ea typeface="Titillium Web"/>
                <a:cs typeface="Titillium Web"/>
                <a:sym typeface="Titillium Web"/>
              </a:rPr>
              <a:t> &amp; </a:t>
            </a:r>
            <a:r>
              <a:rPr lang="en-US" sz="800" dirty="0" err="1">
                <a:solidFill>
                  <a:srgbClr val="CCCCCC"/>
                </a:solidFill>
                <a:latin typeface="+mn-lt"/>
                <a:ea typeface="Titillium Web"/>
                <a:cs typeface="Titillium Web"/>
                <a:sym typeface="Titillium Web"/>
              </a:rPr>
              <a:t>Boulesteix</a:t>
            </a:r>
            <a:r>
              <a:rPr lang="en-US" sz="800" dirty="0">
                <a:solidFill>
                  <a:srgbClr val="CCCCCC"/>
                </a:solidFill>
                <a:latin typeface="+mn-lt"/>
                <a:ea typeface="Titillium Web"/>
                <a:cs typeface="Titillium Web"/>
                <a:sym typeface="Titillium Web"/>
              </a:rPr>
              <a:t>, 2018; Tang, </a:t>
            </a:r>
            <a:r>
              <a:rPr lang="en-US" sz="800" dirty="0" err="1">
                <a:solidFill>
                  <a:srgbClr val="CCCCCC"/>
                </a:solidFill>
                <a:latin typeface="+mn-lt"/>
                <a:ea typeface="Titillium Web"/>
                <a:cs typeface="Titillium Web"/>
                <a:sym typeface="Titillium Web"/>
              </a:rPr>
              <a:t>Garreau</a:t>
            </a:r>
            <a:r>
              <a:rPr lang="en-US" sz="800" dirty="0">
                <a:solidFill>
                  <a:srgbClr val="CCCCCC"/>
                </a:solidFill>
                <a:latin typeface="+mn-lt"/>
                <a:ea typeface="Titillium Web"/>
                <a:cs typeface="Titillium Web"/>
                <a:sym typeface="Titillium Web"/>
              </a:rPr>
              <a:t>, &amp; von </a:t>
            </a:r>
            <a:r>
              <a:rPr lang="en-US" sz="800" dirty="0" err="1">
                <a:solidFill>
                  <a:srgbClr val="CCCCCC"/>
                </a:solidFill>
                <a:latin typeface="+mn-lt"/>
                <a:ea typeface="Titillium Web"/>
                <a:cs typeface="Titillium Web"/>
                <a:sym typeface="Titillium Web"/>
              </a:rPr>
              <a:t>Luxburg</a:t>
            </a:r>
            <a:r>
              <a:rPr lang="en-US" sz="800" dirty="0">
                <a:solidFill>
                  <a:srgbClr val="CCCCCC"/>
                </a:solidFill>
                <a:latin typeface="+mn-lt"/>
                <a:ea typeface="Titillium Web"/>
                <a:cs typeface="Titillium Web"/>
                <a:sym typeface="Titillium Web"/>
              </a:rPr>
              <a:t>, 2018).</a:t>
            </a:r>
            <a:endParaRPr lang="en-US" sz="800" dirty="0" smtClean="0">
              <a:solidFill>
                <a:srgbClr val="CCCCCC"/>
              </a:solidFill>
              <a:latin typeface="+mn-lt"/>
              <a:ea typeface="Titillium Web"/>
              <a:cs typeface="Titillium Web"/>
              <a:sym typeface="Titillium Web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4482" y="382585"/>
            <a:ext cx="4058680" cy="72201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7218" y="2533533"/>
            <a:ext cx="660123" cy="57902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8920" y="1711294"/>
            <a:ext cx="645408" cy="579024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325" y="3368889"/>
            <a:ext cx="782147" cy="782147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8924" y="4292741"/>
            <a:ext cx="565069" cy="533283"/>
          </a:xfrm>
          <a:prstGeom prst="rect">
            <a:avLst/>
          </a:prstGeom>
        </p:spPr>
      </p:pic>
      <p:pic>
        <p:nvPicPr>
          <p:cNvPr id="3" name="Picture 2" descr="noun_X_2147847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8924" y="2550135"/>
            <a:ext cx="548565" cy="545849"/>
          </a:xfrm>
          <a:prstGeom prst="rect">
            <a:avLst/>
          </a:prstGeom>
        </p:spPr>
      </p:pic>
      <p:pic>
        <p:nvPicPr>
          <p:cNvPr id="15" name="Picture 14" descr="noun_X_2147847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8924" y="1719568"/>
            <a:ext cx="548565" cy="545849"/>
          </a:xfrm>
          <a:prstGeom prst="rect">
            <a:avLst/>
          </a:prstGeom>
        </p:spPr>
      </p:pic>
      <p:pic>
        <p:nvPicPr>
          <p:cNvPr id="17" name="Picture 16" descr="noun_X_2147847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8924" y="4280177"/>
            <a:ext cx="548565" cy="545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64703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1" name="Google Shape;3841;p14"/>
          <p:cNvSpPr txBox="1">
            <a:spLocks noGrp="1"/>
          </p:cNvSpPr>
          <p:nvPr>
            <p:ph type="title"/>
          </p:nvPr>
        </p:nvSpPr>
        <p:spPr>
          <a:xfrm>
            <a:off x="718300" y="206698"/>
            <a:ext cx="6935844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r>
              <a:rPr lang="en-US" sz="2800" dirty="0" smtClean="0">
                <a:latin typeface="+mj-lt"/>
                <a:ea typeface="Titillium Web"/>
                <a:cs typeface="Titillium Web"/>
                <a:sym typeface="Titillium Web"/>
              </a:rPr>
              <a:t>Baseline technique: Regression</a:t>
            </a:r>
            <a:endParaRPr lang="en-US" sz="2800" dirty="0">
              <a:latin typeface="+mj-lt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3845" name="Google Shape;3845;p14"/>
          <p:cNvSpPr txBox="1">
            <a:spLocks noGrp="1"/>
          </p:cNvSpPr>
          <p:nvPr>
            <p:ph type="sldNum" idx="12"/>
          </p:nvPr>
        </p:nvSpPr>
        <p:spPr>
          <a:xfrm>
            <a:off x="91531" y="472020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40</a:t>
            </a:fld>
            <a:endParaRPr/>
          </a:p>
        </p:txBody>
      </p:sp>
      <p:sp>
        <p:nvSpPr>
          <p:cNvPr id="5" name="Google Shape;3843;p14"/>
          <p:cNvSpPr txBox="1">
            <a:spLocks noGrp="1"/>
          </p:cNvSpPr>
          <p:nvPr>
            <p:ph type="body" idx="1"/>
          </p:nvPr>
        </p:nvSpPr>
        <p:spPr>
          <a:xfrm>
            <a:off x="718304" y="1143555"/>
            <a:ext cx="6935845" cy="368582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85750" indent="-285750">
              <a:buClr>
                <a:schemeClr val="dk1"/>
              </a:buClr>
              <a:buSzPts val="1100"/>
              <a:buFont typeface="Wingdings" charset="2"/>
              <a:buChar char="q"/>
            </a:pPr>
            <a:r>
              <a:rPr lang="en-US" dirty="0" smtClean="0">
                <a:latin typeface="+mn-lt"/>
                <a:ea typeface="Titillium Web"/>
                <a:cs typeface="Titillium Web"/>
                <a:sym typeface="Titillium Web"/>
              </a:rPr>
              <a:t>Using the Big Five and the SPI-27 </a:t>
            </a:r>
            <a:r>
              <a:rPr lang="en-US" sz="800" dirty="0" smtClean="0">
                <a:solidFill>
                  <a:srgbClr val="CCCCCC"/>
                </a:solidFill>
                <a:latin typeface="+mn-lt"/>
                <a:ea typeface="Titillium Web"/>
                <a:cs typeface="Titillium Web"/>
                <a:sym typeface="Titillium Web"/>
              </a:rPr>
              <a:t>(</a:t>
            </a:r>
            <a:r>
              <a:rPr lang="en-US" sz="800" dirty="0" smtClean="0">
                <a:solidFill>
                  <a:srgbClr val="CCCCCC"/>
                </a:solidFill>
                <a:latin typeface="+mn-lt"/>
              </a:rPr>
              <a:t>Condon</a:t>
            </a:r>
            <a:r>
              <a:rPr lang="en-US" sz="800" dirty="0">
                <a:solidFill>
                  <a:srgbClr val="CCCCCC"/>
                </a:solidFill>
                <a:latin typeface="+mn-lt"/>
              </a:rPr>
              <a:t>, </a:t>
            </a:r>
            <a:r>
              <a:rPr lang="en-US" sz="800" dirty="0" smtClean="0">
                <a:solidFill>
                  <a:srgbClr val="CCCCCC"/>
                </a:solidFill>
                <a:latin typeface="+mn-lt"/>
              </a:rPr>
              <a:t>2018).</a:t>
            </a:r>
            <a:endParaRPr lang="en-US" sz="800" dirty="0" smtClean="0">
              <a:solidFill>
                <a:srgbClr val="CCCCCC"/>
              </a:solidFill>
              <a:latin typeface="+mn-lt"/>
              <a:ea typeface="Titillium Web"/>
              <a:cs typeface="Titillium Web"/>
              <a:sym typeface="Titillium Web"/>
            </a:endParaRPr>
          </a:p>
          <a:p>
            <a:pPr marL="285750" indent="-285750">
              <a:buClr>
                <a:schemeClr val="dk1"/>
              </a:buClr>
              <a:buSzPts val="1100"/>
              <a:buFont typeface="Wingdings" charset="2"/>
              <a:buChar char="q"/>
            </a:pPr>
            <a:endParaRPr lang="en-US" dirty="0" smtClean="0">
              <a:latin typeface="+mn-lt"/>
              <a:ea typeface="Titillium Web"/>
              <a:cs typeface="Titillium Web"/>
              <a:sym typeface="Titillium Web"/>
            </a:endParaRPr>
          </a:p>
          <a:p>
            <a:pPr marL="914400" lvl="2" indent="0">
              <a:buClr>
                <a:schemeClr val="dk1"/>
              </a:buClr>
              <a:buSzPts val="1100"/>
              <a:buNone/>
            </a:pPr>
            <a:r>
              <a:rPr lang="en-US" sz="1600" dirty="0" smtClean="0">
                <a:latin typeface="+mn-lt"/>
                <a:ea typeface="Titillium Web"/>
                <a:cs typeface="Titillium Web"/>
                <a:sym typeface="Titillium Web"/>
              </a:rPr>
              <a:t>No regularization.</a:t>
            </a:r>
          </a:p>
          <a:p>
            <a:pPr marL="914400" lvl="2" indent="0">
              <a:buClr>
                <a:schemeClr val="dk1"/>
              </a:buClr>
              <a:buSzPts val="1100"/>
              <a:buNone/>
            </a:pPr>
            <a:endParaRPr lang="en-US" sz="1600" dirty="0">
              <a:latin typeface="+mn-lt"/>
              <a:ea typeface="Titillium Web"/>
              <a:cs typeface="Titillium Web"/>
              <a:sym typeface="Titillium Web"/>
            </a:endParaRPr>
          </a:p>
          <a:p>
            <a:pPr marL="914400" lvl="2" indent="0">
              <a:buClr>
                <a:schemeClr val="dk1"/>
              </a:buClr>
              <a:buSzPts val="1100"/>
              <a:buNone/>
            </a:pPr>
            <a:endParaRPr lang="en-US" sz="1600" dirty="0">
              <a:latin typeface="+mn-lt"/>
              <a:ea typeface="Titillium Web"/>
              <a:cs typeface="Titillium Web"/>
              <a:sym typeface="Titillium Web"/>
            </a:endParaRPr>
          </a:p>
          <a:p>
            <a:pPr marL="914400" lvl="2" indent="0">
              <a:buClr>
                <a:schemeClr val="dk1"/>
              </a:buClr>
              <a:buSzPts val="1100"/>
              <a:buNone/>
            </a:pPr>
            <a:r>
              <a:rPr lang="en-US" sz="1600" dirty="0" smtClean="0">
                <a:latin typeface="+mn-lt"/>
                <a:ea typeface="Titillium Web"/>
                <a:cs typeface="Titillium Web"/>
                <a:sym typeface="Titillium Web"/>
              </a:rPr>
              <a:t>No variable selection.</a:t>
            </a:r>
            <a:endParaRPr lang="en-US" sz="1600" dirty="0">
              <a:latin typeface="+mn-lt"/>
              <a:ea typeface="Titillium Web"/>
              <a:cs typeface="Titillium Web"/>
              <a:sym typeface="Titillium Web"/>
            </a:endParaRPr>
          </a:p>
          <a:p>
            <a:pPr marL="914400" lvl="2" indent="0">
              <a:buClr>
                <a:schemeClr val="dk1"/>
              </a:buClr>
              <a:buSzPts val="1100"/>
              <a:buNone/>
            </a:pPr>
            <a:endParaRPr lang="en-US" sz="1600" dirty="0">
              <a:latin typeface="+mn-lt"/>
              <a:ea typeface="Titillium Web"/>
              <a:cs typeface="Titillium Web"/>
              <a:sym typeface="Titillium Web"/>
            </a:endParaRPr>
          </a:p>
          <a:p>
            <a:pPr marL="914400" lvl="2" indent="0">
              <a:buClr>
                <a:schemeClr val="dk1"/>
              </a:buClr>
              <a:buSzPts val="1100"/>
              <a:buNone/>
            </a:pPr>
            <a:endParaRPr lang="en-US" sz="1600" dirty="0">
              <a:latin typeface="+mn-lt"/>
              <a:ea typeface="Titillium Web"/>
              <a:cs typeface="Titillium Web"/>
              <a:sym typeface="Titillium Web"/>
            </a:endParaRPr>
          </a:p>
          <a:p>
            <a:pPr marL="914400" lvl="2" indent="0">
              <a:buClr>
                <a:schemeClr val="dk1"/>
              </a:buClr>
              <a:buSzPts val="1100"/>
              <a:buNone/>
            </a:pPr>
            <a:r>
              <a:rPr lang="en-US" sz="1600" dirty="0" smtClean="0">
                <a:latin typeface="+mn-lt"/>
                <a:ea typeface="Titillium Web"/>
                <a:cs typeface="Titillium Web"/>
                <a:sym typeface="Titillium Web"/>
              </a:rPr>
              <a:t>No resampling.</a:t>
            </a:r>
            <a:endParaRPr lang="en-US" sz="1600" dirty="0">
              <a:latin typeface="+mn-lt"/>
              <a:ea typeface="Titillium Web"/>
              <a:cs typeface="Titillium Web"/>
              <a:sym typeface="Titillium Web"/>
            </a:endParaRPr>
          </a:p>
          <a:p>
            <a:pPr marL="914400" lvl="2" indent="0">
              <a:buClr>
                <a:schemeClr val="dk1"/>
              </a:buClr>
              <a:buSzPts val="1100"/>
              <a:buNone/>
            </a:pPr>
            <a:endParaRPr lang="en-US" sz="1600" dirty="0">
              <a:latin typeface="+mn-lt"/>
              <a:ea typeface="Titillium Web"/>
              <a:cs typeface="Titillium Web"/>
              <a:sym typeface="Titillium Web"/>
            </a:endParaRPr>
          </a:p>
          <a:p>
            <a:pPr marL="914400" lvl="2" indent="0">
              <a:buClr>
                <a:schemeClr val="dk1"/>
              </a:buClr>
              <a:buSzPts val="1100"/>
              <a:buNone/>
            </a:pPr>
            <a:endParaRPr lang="en-US" sz="1600" dirty="0">
              <a:latin typeface="+mn-lt"/>
              <a:ea typeface="Titillium Web"/>
              <a:cs typeface="Titillium Web"/>
              <a:sym typeface="Titillium Web"/>
            </a:endParaRPr>
          </a:p>
          <a:p>
            <a:pPr marL="914400" lvl="2" indent="0">
              <a:buClr>
                <a:schemeClr val="dk1"/>
              </a:buClr>
              <a:buSzPts val="1100"/>
              <a:buNone/>
            </a:pPr>
            <a:r>
              <a:rPr lang="en-US" sz="1600" dirty="0" smtClean="0">
                <a:latin typeface="+mn-lt"/>
                <a:ea typeface="Titillium Web"/>
                <a:cs typeface="Titillium Web"/>
                <a:sym typeface="Titillium Web"/>
              </a:rPr>
              <a:t>No </a:t>
            </a:r>
            <a:r>
              <a:rPr lang="en-US" sz="1600" dirty="0">
                <a:latin typeface="+mn-lt"/>
                <a:ea typeface="Titillium Web"/>
                <a:cs typeface="Titillium Web"/>
                <a:sym typeface="Titillium Web"/>
              </a:rPr>
              <a:t>tuning </a:t>
            </a:r>
            <a:r>
              <a:rPr lang="en-US" sz="1600" dirty="0" smtClean="0">
                <a:latin typeface="+mn-lt"/>
                <a:ea typeface="Titillium Web"/>
                <a:cs typeface="Titillium Web"/>
                <a:sym typeface="Titillium Web"/>
              </a:rPr>
              <a:t>parameter.</a:t>
            </a:r>
            <a:endParaRPr lang="en-US" sz="800" dirty="0" smtClean="0">
              <a:solidFill>
                <a:srgbClr val="CCCCCC"/>
              </a:solidFill>
              <a:latin typeface="+mn-lt"/>
              <a:ea typeface="Titillium Web"/>
              <a:cs typeface="Titillium Web"/>
              <a:sym typeface="Titillium Web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7218" y="2460779"/>
            <a:ext cx="660123" cy="57902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8920" y="1711294"/>
            <a:ext cx="645408" cy="579024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325" y="3170469"/>
            <a:ext cx="782147" cy="782147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8924" y="3995111"/>
            <a:ext cx="565069" cy="533283"/>
          </a:xfrm>
          <a:prstGeom prst="rect">
            <a:avLst/>
          </a:prstGeom>
        </p:spPr>
      </p:pic>
      <p:pic>
        <p:nvPicPr>
          <p:cNvPr id="16" name="Picture 15" descr="noun_X_2147847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524" y="2467125"/>
            <a:ext cx="548565" cy="545849"/>
          </a:xfrm>
          <a:prstGeom prst="rect">
            <a:avLst/>
          </a:prstGeom>
        </p:spPr>
      </p:pic>
      <p:pic>
        <p:nvPicPr>
          <p:cNvPr id="17" name="Picture 16" descr="noun_X_2147847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524" y="1736170"/>
            <a:ext cx="548565" cy="545849"/>
          </a:xfrm>
          <a:prstGeom prst="rect">
            <a:avLst/>
          </a:prstGeom>
        </p:spPr>
      </p:pic>
      <p:pic>
        <p:nvPicPr>
          <p:cNvPr id="18" name="Picture 17" descr="noun_X_2147847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524" y="3227772"/>
            <a:ext cx="548565" cy="545849"/>
          </a:xfrm>
          <a:prstGeom prst="rect">
            <a:avLst/>
          </a:prstGeom>
        </p:spPr>
      </p:pic>
      <p:pic>
        <p:nvPicPr>
          <p:cNvPr id="19" name="Picture 18" descr="noun_X_2147847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524" y="3981341"/>
            <a:ext cx="548565" cy="545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12863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1" name="Google Shape;3841;p14"/>
          <p:cNvSpPr txBox="1">
            <a:spLocks noGrp="1"/>
          </p:cNvSpPr>
          <p:nvPr>
            <p:ph type="title"/>
          </p:nvPr>
        </p:nvSpPr>
        <p:spPr>
          <a:xfrm>
            <a:off x="718300" y="206698"/>
            <a:ext cx="6935844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r>
              <a:rPr lang="en-US" sz="2800" dirty="0" smtClean="0">
                <a:latin typeface="+mj-lt"/>
                <a:ea typeface="Titillium Web"/>
                <a:cs typeface="Titillium Web"/>
                <a:sym typeface="Titillium Web"/>
              </a:rPr>
              <a:t>Predictive accuracy: SPI-27 regression</a:t>
            </a:r>
            <a:endParaRPr lang="en-US" sz="2800" dirty="0">
              <a:latin typeface="+mj-lt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3845" name="Google Shape;3845;p14"/>
          <p:cNvSpPr txBox="1">
            <a:spLocks noGrp="1"/>
          </p:cNvSpPr>
          <p:nvPr>
            <p:ph type="sldNum" idx="12"/>
          </p:nvPr>
        </p:nvSpPr>
        <p:spPr>
          <a:xfrm>
            <a:off x="91531" y="472020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41</a:t>
            </a:fld>
            <a:endParaRPr/>
          </a:p>
        </p:txBody>
      </p:sp>
      <p:sp>
        <p:nvSpPr>
          <p:cNvPr id="5" name="Google Shape;3843;p14"/>
          <p:cNvSpPr txBox="1">
            <a:spLocks noGrp="1"/>
          </p:cNvSpPr>
          <p:nvPr>
            <p:ph type="body" idx="1"/>
          </p:nvPr>
        </p:nvSpPr>
        <p:spPr>
          <a:xfrm>
            <a:off x="718304" y="1143555"/>
            <a:ext cx="6935845" cy="368582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buClr>
                <a:schemeClr val="dk1"/>
              </a:buClr>
              <a:buSzPts val="1100"/>
              <a:buNone/>
            </a:pPr>
            <a:r>
              <a:rPr lang="en-US" dirty="0" smtClean="0">
                <a:latin typeface="+mn-lt"/>
                <a:ea typeface="Titillium Web"/>
                <a:cs typeface="Titillium Web"/>
                <a:sym typeface="Titillium Web"/>
              </a:rPr>
              <a:t>SPI-27 regression’s relative predictive accuracy increased as data </a:t>
            </a:r>
            <a:r>
              <a:rPr lang="en-US" dirty="0" err="1" smtClean="0">
                <a:latin typeface="+mn-lt"/>
                <a:ea typeface="Titillium Web"/>
                <a:cs typeface="Titillium Web"/>
                <a:sym typeface="Titillium Web"/>
              </a:rPr>
              <a:t>missingness</a:t>
            </a:r>
            <a:r>
              <a:rPr lang="en-US" dirty="0" smtClean="0">
                <a:latin typeface="+mn-lt"/>
                <a:ea typeface="Titillium Web"/>
                <a:cs typeface="Titillium Web"/>
                <a:sym typeface="Titillium Web"/>
              </a:rPr>
              <a:t> increased. On average, compared to the most predictive model, regression using the SPI-27 was:</a:t>
            </a:r>
          </a:p>
          <a:p>
            <a:pPr marL="285750" lvl="0" indent="-285750">
              <a:buClr>
                <a:schemeClr val="dk1"/>
              </a:buClr>
              <a:buSzPts val="1100"/>
              <a:buFont typeface="Wingdings" charset="2"/>
              <a:buChar char="q"/>
            </a:pPr>
            <a:endParaRPr lang="en-US" dirty="0" smtClean="0">
              <a:latin typeface="+mn-lt"/>
              <a:ea typeface="Titillium Web"/>
              <a:cs typeface="Titillium Web"/>
              <a:sym typeface="Titillium Web"/>
            </a:endParaRPr>
          </a:p>
          <a:p>
            <a:pPr marL="285750" lvl="0" indent="-285750">
              <a:buClr>
                <a:schemeClr val="dk1"/>
              </a:buClr>
              <a:buSzPts val="1100"/>
              <a:buFont typeface="Wingdings" charset="2"/>
              <a:buChar char="q"/>
            </a:pPr>
            <a:r>
              <a:rPr lang="en-US" dirty="0" smtClean="0">
                <a:latin typeface="+mn-lt"/>
                <a:ea typeface="Titillium Web"/>
                <a:cs typeface="Titillium Web"/>
                <a:sym typeface="Titillium Web"/>
              </a:rPr>
              <a:t>Complete data: 	81% as predictive</a:t>
            </a:r>
          </a:p>
          <a:p>
            <a:pPr marL="285750" lvl="0" indent="-285750">
              <a:buClr>
                <a:schemeClr val="dk1"/>
              </a:buClr>
              <a:buSzPts val="1100"/>
              <a:buFont typeface="Wingdings" charset="2"/>
              <a:buChar char="q"/>
            </a:pPr>
            <a:r>
              <a:rPr lang="en-US" dirty="0" smtClean="0">
                <a:latin typeface="+mn-lt"/>
                <a:ea typeface="Titillium Web"/>
                <a:cs typeface="Titillium Web"/>
                <a:sym typeface="Titillium Web"/>
              </a:rPr>
              <a:t>25% data </a:t>
            </a:r>
            <a:r>
              <a:rPr lang="en-US" dirty="0" err="1" smtClean="0">
                <a:latin typeface="+mn-lt"/>
                <a:ea typeface="Titillium Web"/>
                <a:cs typeface="Titillium Web"/>
                <a:sym typeface="Titillium Web"/>
              </a:rPr>
              <a:t>missingness</a:t>
            </a:r>
            <a:r>
              <a:rPr lang="en-US" dirty="0" smtClean="0">
                <a:latin typeface="+mn-lt"/>
                <a:ea typeface="Titillium Web"/>
                <a:cs typeface="Titillium Web"/>
                <a:sym typeface="Titillium Web"/>
              </a:rPr>
              <a:t>:	87% as predictive</a:t>
            </a:r>
          </a:p>
          <a:p>
            <a:pPr marL="285750" lvl="0" indent="-285750">
              <a:buClr>
                <a:schemeClr val="dk1"/>
              </a:buClr>
              <a:buSzPts val="1100"/>
              <a:buFont typeface="Wingdings" charset="2"/>
              <a:buChar char="q"/>
            </a:pPr>
            <a:r>
              <a:rPr lang="en-US" dirty="0" smtClean="0">
                <a:latin typeface="+mn-lt"/>
                <a:ea typeface="Titillium Web"/>
                <a:cs typeface="Titillium Web"/>
                <a:sym typeface="Titillium Web"/>
              </a:rPr>
              <a:t>50% data </a:t>
            </a:r>
            <a:r>
              <a:rPr lang="en-US" dirty="0" err="1" smtClean="0">
                <a:latin typeface="+mn-lt"/>
                <a:ea typeface="Titillium Web"/>
                <a:cs typeface="Titillium Web"/>
                <a:sym typeface="Titillium Web"/>
              </a:rPr>
              <a:t>missingness</a:t>
            </a:r>
            <a:r>
              <a:rPr lang="en-US" dirty="0" smtClean="0">
                <a:latin typeface="+mn-lt"/>
                <a:ea typeface="Titillium Web"/>
                <a:cs typeface="Titillium Web"/>
                <a:sym typeface="Titillium Web"/>
              </a:rPr>
              <a:t>:	93% as predictive</a:t>
            </a:r>
          </a:p>
          <a:p>
            <a:pPr marL="285750" lvl="0" indent="-285750">
              <a:buClr>
                <a:schemeClr val="dk1"/>
              </a:buClr>
              <a:buSzPts val="1100"/>
              <a:buFont typeface="Wingdings" charset="2"/>
              <a:buChar char="q"/>
            </a:pPr>
            <a:r>
              <a:rPr lang="en-US" dirty="0" smtClean="0">
                <a:latin typeface="+mn-lt"/>
                <a:ea typeface="Titillium Web"/>
                <a:cs typeface="Titillium Web"/>
                <a:sym typeface="Titillium Web"/>
              </a:rPr>
              <a:t>75% data </a:t>
            </a:r>
            <a:r>
              <a:rPr lang="en-US" dirty="0" err="1" smtClean="0">
                <a:latin typeface="+mn-lt"/>
                <a:ea typeface="Titillium Web"/>
                <a:cs typeface="Titillium Web"/>
                <a:sym typeface="Titillium Web"/>
              </a:rPr>
              <a:t>missingness</a:t>
            </a:r>
            <a:r>
              <a:rPr lang="en-US" dirty="0" smtClean="0">
                <a:latin typeface="+mn-lt"/>
                <a:ea typeface="Titillium Web"/>
                <a:cs typeface="Titillium Web"/>
                <a:sym typeface="Titillium Web"/>
              </a:rPr>
              <a:t>:	95% as predictive</a:t>
            </a:r>
          </a:p>
          <a:p>
            <a:pPr marL="285750" lvl="0" indent="-285750">
              <a:buClr>
                <a:schemeClr val="dk1"/>
              </a:buClr>
              <a:buSzPts val="1100"/>
              <a:buFont typeface="Wingdings" charset="2"/>
              <a:buChar char="q"/>
            </a:pPr>
            <a:r>
              <a:rPr lang="en-US" dirty="0" smtClean="0">
                <a:latin typeface="+mn-lt"/>
                <a:ea typeface="Titillium Web"/>
                <a:cs typeface="Titillium Web"/>
                <a:sym typeface="Titillium Web"/>
              </a:rPr>
              <a:t>90% data </a:t>
            </a:r>
            <a:r>
              <a:rPr lang="en-US" dirty="0" err="1" smtClean="0">
                <a:latin typeface="+mn-lt"/>
                <a:ea typeface="Titillium Web"/>
                <a:cs typeface="Titillium Web"/>
                <a:sym typeface="Titillium Web"/>
              </a:rPr>
              <a:t>missingness</a:t>
            </a:r>
            <a:r>
              <a:rPr lang="en-US" dirty="0" smtClean="0">
                <a:latin typeface="+mn-lt"/>
                <a:ea typeface="Titillium Web"/>
                <a:cs typeface="Titillium Web"/>
                <a:sym typeface="Titillium Web"/>
              </a:rPr>
              <a:t>:	98% (best models for four criteria)</a:t>
            </a:r>
            <a:endParaRPr lang="en-US" dirty="0">
              <a:latin typeface="+mn-lt"/>
              <a:ea typeface="Titillium Web"/>
              <a:cs typeface="Titillium Web"/>
              <a:sym typeface="Titillium Web"/>
            </a:endParaRPr>
          </a:p>
        </p:txBody>
      </p:sp>
    </p:spTree>
    <p:extLst>
      <p:ext uri="{BB962C8B-B14F-4D97-AF65-F5344CB8AC3E}">
        <p14:creationId xmlns:p14="http://schemas.microsoft.com/office/powerpoint/2010/main" val="8890419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Mowbray template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12103</TotalTime>
  <Words>1643</Words>
  <Application>Microsoft Macintosh PowerPoint</Application>
  <PresentationFormat>On-screen Show (16:9)</PresentationFormat>
  <Paragraphs>318</Paragraphs>
  <Slides>41</Slides>
  <Notes>41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2" baseType="lpstr">
      <vt:lpstr>Mowbray template</vt:lpstr>
      <vt:lpstr>That takes the BISCUIT!</vt:lpstr>
      <vt:lpstr>Overview</vt:lpstr>
      <vt:lpstr>PowerPoint Presentation</vt:lpstr>
      <vt:lpstr>What is statistical learning (SL)?</vt:lpstr>
      <vt:lpstr>What is statistical learning (SL)?</vt:lpstr>
      <vt:lpstr>Common features of SL </vt:lpstr>
      <vt:lpstr>Common features of SL </vt:lpstr>
      <vt:lpstr>One way SL can be applied to personality</vt:lpstr>
      <vt:lpstr>Introducing: BISCUIT!</vt:lpstr>
      <vt:lpstr>Introducing: BISCUIT!</vt:lpstr>
      <vt:lpstr>Introducing: BISCUIT!</vt:lpstr>
      <vt:lpstr>Introducing: BISCUIT!</vt:lpstr>
      <vt:lpstr>Four other methods</vt:lpstr>
      <vt:lpstr>The sample</vt:lpstr>
      <vt:lpstr>Methods: Imposed data missingness</vt:lpstr>
      <vt:lpstr>Methods: Imposed data missingness</vt:lpstr>
      <vt:lpstr>Methods: Imposed data missingness</vt:lpstr>
      <vt:lpstr>Expected results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Predictive accuracy: Rankings (complete data)</vt:lpstr>
      <vt:lpstr>Predictive accuracy: Elastic net and lasso</vt:lpstr>
      <vt:lpstr>Predictive accuracy: BISCUIT</vt:lpstr>
      <vt:lpstr>SL Interpretability (avg. # of items used)</vt:lpstr>
      <vt:lpstr>SL Interpretability (avg. # of items used)</vt:lpstr>
      <vt:lpstr>SL Interpretability (avg. # of items used)</vt:lpstr>
      <vt:lpstr>Conclusions</vt:lpstr>
      <vt:lpstr>Acknowledgements</vt:lpstr>
      <vt:lpstr>Thank you!</vt:lpstr>
      <vt:lpstr>Post-hoc analysis</vt:lpstr>
      <vt:lpstr>Post-hoc analysis: Loss in predictive accuracy</vt:lpstr>
      <vt:lpstr>Common features of SL </vt:lpstr>
      <vt:lpstr>Lasso</vt:lpstr>
      <vt:lpstr>Elastic Net</vt:lpstr>
      <vt:lpstr>Random Forest</vt:lpstr>
      <vt:lpstr>Baseline technique: Regression</vt:lpstr>
      <vt:lpstr>Predictive accuracy: SPI-27 regression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That takes the BISCUIT!  A comparative study of predictive accuracy and interpretability  of four statistical learning techniques  in personality data,  with data missingness conditions</dc:title>
  <cp:lastModifiedBy>Lorien Elleman</cp:lastModifiedBy>
  <cp:revision>420</cp:revision>
  <dcterms:modified xsi:type="dcterms:W3CDTF">2019-07-18T20:28:17Z</dcterms:modified>
</cp:coreProperties>
</file>